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0" r:id="rId4"/>
    <p:sldId id="262" r:id="rId5"/>
    <p:sldId id="263" r:id="rId6"/>
    <p:sldId id="266" r:id="rId7"/>
    <p:sldId id="261" r:id="rId8"/>
    <p:sldId id="264" r:id="rId9"/>
    <p:sldId id="268" r:id="rId10"/>
    <p:sldId id="267" r:id="rId11"/>
    <p:sldId id="269" r:id="rId12"/>
    <p:sldId id="270" r:id="rId13"/>
    <p:sldId id="274" r:id="rId14"/>
    <p:sldId id="272" r:id="rId15"/>
    <p:sldId id="275" r:id="rId16"/>
    <p:sldId id="273" r:id="rId17"/>
    <p:sldId id="271" r:id="rId18"/>
    <p:sldId id="277" r:id="rId19"/>
    <p:sldId id="278" r:id="rId20"/>
    <p:sldId id="279" r:id="rId21"/>
    <p:sldId id="276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3ABF4-BA4E-42BF-9F92-421CF6F902C7}" type="datetimeFigureOut">
              <a:rPr lang="es-MX" smtClean="0"/>
              <a:pPr/>
              <a:t>11/09/2012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3506C-A2A2-4CD5-83F2-5FDF7EC807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t1.gstatic.com/images?q=tbn:ANd9GcTKUK7tJ2kpmpzBFHCY3JPmohzlLoVOq4RZt6rRe_X3JYkw7oc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"/>
            <a:ext cx="4980590" cy="69102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/>
          </a:bodyPr>
          <a:lstStyle/>
          <a:p>
            <a:r>
              <a:rPr lang="es-MX" sz="5400" dirty="0" smtClean="0"/>
              <a:t>MEDIOCRIDAD POR INERCIA</a:t>
            </a:r>
            <a:endParaRPr lang="es-MX" sz="54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642910" y="3714752"/>
            <a:ext cx="7715304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0" y="3143248"/>
            <a:ext cx="22145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 / -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642910" y="2643182"/>
            <a:ext cx="7715304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6643702" y="3286124"/>
            <a:ext cx="22145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50%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357949" y="2143116"/>
            <a:ext cx="278605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100%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Autofit/>
          </a:bodyPr>
          <a:lstStyle/>
          <a:p>
            <a:pPr algn="ctr"/>
            <a:r>
              <a:rPr lang="es-MX" dirty="0" smtClean="0"/>
              <a:t>Y de nuevo la gran tentación: </a:t>
            </a:r>
          </a:p>
          <a:p>
            <a:pPr algn="ctr">
              <a:buNone/>
            </a:pPr>
            <a:r>
              <a:rPr lang="es-MX" dirty="0" smtClean="0"/>
              <a:t>	</a:t>
            </a:r>
            <a:r>
              <a:rPr lang="es-MX" sz="3600" dirty="0" smtClean="0"/>
              <a:t>aceptar la invitación del mundo a hacer de las adicciones (al  alcohol, a la droga, al tabaco, al ciberespacio, a las recreaciones electrónicas, al ruido, a la velocidad, a la flojera, y a todo tipo de conductas </a:t>
            </a:r>
            <a:r>
              <a:rPr lang="es-MX" sz="3600" i="1" dirty="0" err="1" smtClean="0"/>
              <a:t>border</a:t>
            </a:r>
            <a:r>
              <a:rPr lang="es-MX" sz="3600" dirty="0" smtClean="0"/>
              <a:t>)</a:t>
            </a:r>
            <a:r>
              <a:rPr lang="es-MX" dirty="0" smtClean="0"/>
              <a:t> </a:t>
            </a:r>
          </a:p>
          <a:p>
            <a:pPr algn="ctr">
              <a:buNone/>
            </a:pPr>
            <a:endParaRPr lang="es-MX" dirty="0" smtClean="0"/>
          </a:p>
          <a:p>
            <a:pPr algn="ctr">
              <a:buNone/>
            </a:pPr>
            <a:r>
              <a:rPr lang="es-MX" sz="5400" dirty="0" smtClean="0"/>
              <a:t>el sustituto de la felicidad </a:t>
            </a:r>
            <a:endParaRPr lang="es-MX" sz="5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3.bp.blogspot.com/_oOU17G6GRZg/SNKE_IuaXzI/AAAAAAAAAt8/JFdZ55rvfHA/s400/1-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263022" cy="6197267"/>
          </a:xfrm>
          <a:prstGeom prst="rect">
            <a:avLst/>
          </a:prstGeom>
          <a:noFill/>
        </p:spPr>
      </p:pic>
      <p:pic>
        <p:nvPicPr>
          <p:cNvPr id="5" name="Picture 2" descr="http://t2.gstatic.com/images?q=tbn:ANd9GcQSjyX8O1DLeiGvQ3gfZia39goebwrkpfWuNGaycoPHN5gvWcmLN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571480"/>
            <a:ext cx="3588727" cy="3071834"/>
          </a:xfrm>
          <a:prstGeom prst="rect">
            <a:avLst/>
          </a:prstGeom>
          <a:noFill/>
        </p:spPr>
      </p:pic>
      <p:pic>
        <p:nvPicPr>
          <p:cNvPr id="26628" name="Picture 4" descr="http://t3.gstatic.com/images?q=tbn:ANd9GcTCRDoU35gMpFmSlaPL2FqctaTxorXcNiPON046jtB-9MI2nHpM5A"/>
          <p:cNvPicPr>
            <a:picLocks noChangeAspect="1" noChangeArrowheads="1"/>
          </p:cNvPicPr>
          <p:nvPr/>
        </p:nvPicPr>
        <p:blipFill>
          <a:blip r:embed="rId4"/>
          <a:srcRect l="5493" t="2379" r="4784" b="26236"/>
          <a:stretch>
            <a:fillRect/>
          </a:stretch>
        </p:blipFill>
        <p:spPr bwMode="auto">
          <a:xfrm>
            <a:off x="4572000" y="4000504"/>
            <a:ext cx="4298186" cy="26315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t2.gstatic.com/images?q=tbn:ANd9GcRG00IQ4tJ49TvaGTWLnANKRfIB8SbS65Dv-yqenMx6ZVpdc4I1x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857628"/>
            <a:ext cx="3071833" cy="2792578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s-MX" b="1" dirty="0" smtClean="0"/>
              <a:t>	la </a:t>
            </a:r>
            <a:r>
              <a:rPr lang="es-MX" b="1" dirty="0" smtClean="0"/>
              <a:t>tentación de querer vacilar a tu propio corazón </a:t>
            </a:r>
            <a:r>
              <a:rPr lang="es-MX" dirty="0" smtClean="0"/>
              <a:t>haciéndole creer que </a:t>
            </a:r>
            <a:r>
              <a:rPr lang="es-MX" b="1" dirty="0" smtClean="0"/>
              <a:t>el placer es el único criterio de valor</a:t>
            </a:r>
            <a:r>
              <a:rPr lang="es-MX" dirty="0" smtClean="0"/>
              <a:t>, </a:t>
            </a: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	sin </a:t>
            </a:r>
            <a:r>
              <a:rPr lang="es-MX" dirty="0" smtClean="0"/>
              <a:t>importar que eso implique vivir al ritmo no sólo de los sentimientos, </a:t>
            </a:r>
            <a:endParaRPr lang="es-MX" dirty="0" smtClean="0"/>
          </a:p>
          <a:p>
            <a:pPr>
              <a:buNone/>
            </a:pPr>
            <a:r>
              <a:rPr lang="es-MX" b="1" dirty="0" smtClean="0"/>
              <a:t>	sino </a:t>
            </a:r>
            <a:r>
              <a:rPr lang="es-MX" b="1" dirty="0" smtClean="0"/>
              <a:t>incluso de los instintos</a:t>
            </a:r>
            <a:r>
              <a:rPr lang="es-MX" dirty="0" smtClean="0"/>
              <a:t>…</a:t>
            </a:r>
          </a:p>
          <a:p>
            <a:endParaRPr lang="es-MX" dirty="0"/>
          </a:p>
        </p:txBody>
      </p:sp>
      <p:pic>
        <p:nvPicPr>
          <p:cNvPr id="29700" name="Picture 4" descr="http://t0.gstatic.com/images?q=tbn:ANd9GcQzA4DhSMuHPeYtcX-JUMzovVAOyl_9h72M7YVDsKTIRkhqkln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500174"/>
            <a:ext cx="1751543" cy="16382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s-MX" dirty="0" smtClean="0"/>
              <a:t>Sin importar que eso suponga vivir en la frivolidad y en una serie de falsos conflictos que resolvemos por vía de la </a:t>
            </a:r>
            <a:r>
              <a:rPr lang="es-MX" dirty="0" err="1" smtClean="0"/>
              <a:t>teledictadura</a:t>
            </a:r>
            <a:r>
              <a:rPr lang="es-MX" dirty="0" smtClean="0"/>
              <a:t>:</a:t>
            </a:r>
          </a:p>
          <a:p>
            <a:pPr>
              <a:buNone/>
            </a:pPr>
            <a:r>
              <a:rPr lang="es-MX" dirty="0" smtClean="0"/>
              <a:t>“Lo que el gran titiritero ordene eso haremos”</a:t>
            </a:r>
            <a:endParaRPr lang="es-MX" dirty="0"/>
          </a:p>
        </p:txBody>
      </p:sp>
      <p:pic>
        <p:nvPicPr>
          <p:cNvPr id="31746" name="Picture 2" descr="http://t0.gstatic.com/images?q=tbn:ANd9GcTC5is1UIshynPZtG8Tj8GnfoLommgF6vumem5IZTCb23WtGJH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5972" y="2857497"/>
            <a:ext cx="1822561" cy="3714775"/>
          </a:xfrm>
          <a:prstGeom prst="rect">
            <a:avLst/>
          </a:prstGeom>
          <a:noFill/>
        </p:spPr>
      </p:pic>
      <p:sp>
        <p:nvSpPr>
          <p:cNvPr id="31748" name="AutoShape 4" descr="data:image/jpeg;base64,/9j/4AAQSkZJRgABAQAAAQABAAD/2wCEAAkGBhQSERQUExQUFRUUGBUVFxgUFBUUFBUXFRQVGBQUFRUYGyYeFxkjGRUUHy8gIycpLC0sFh4xNTAqNScrLCkBCQoKDQwODQwNDSkYFBgpKSkpKSkpKSkpKSkpKSkpKSkpKSkpKSkpKSkpKSkpKSkpKSkpKSkpKSkpKSkpKSkpKf/AABEIAPoAygMBIgACEQEDEQH/xAAcAAAABwEBAAAAAAAAAAAAAAAAAQMEBQYHAgj/xABAEAACAQIEAwYDBwIFAgcBAAABAhEAAwQSITEFQVEGEyJhcYEHMpEjQlKhscHwFNEzYnKC4ZKyFSRTc6LC8Rb/xAAWAQEBAQAAAAAAAAAAAAAAAAAAAQL/xAAWEQEBAQAAAAAAAAAAAAAAAAAAARH/2gAMAwEAAhEDEQA/ANnoUU0U1lkRNCjmgKquqFck0QNRHVHRUDQCgKIijoBQoVFntRhe87vvlLjQhZYA9CyggH3qriVoCuVYESDIOxFdVEAGhFQXbbtF/RYO5eEZ9EtyJGdyQsjnAk+1Zl2V/qMVfVzfutcOpJdhGoOoB0EEaaVcXG0zR00waMkIzFyBIY7nXUE8+WvnToGiYOhRCjqAGuWo6EUBVyK7y1zFVRjalk2FIkUqmwqhM0BQihUQCaJaImkMZjUs22uXGCIglmbQCinDGiWs34h8VjcLLg7YgTFy98rRzCDYetJ4a/jsQQXvv6IQij/pGmlXFxp0UKqPDeztzQtduj0uN7TJ1qcw+AuLtfc/6grA/lUTEiDR02N5k+cSPxICfqmpHsTS6uCJBBB2jnQVP4occbDYBshyveZbIMwVzgliDyOVTr51XvhfwIGXbZY8PLMd26z/ADrSXxr4lbP9LhyfGHN0iJhCuQE+pmPSprsDjktYF7txgoTMWLEAaCefMxtWmlm4TiPtcTbG1u4seWe0rEDymfrUrVH+GHG2xa4u+QPHfEe1sflEfnV2ms1msc+M/GLj4uzhlgWrQW60bm4+YDNrEBRt5k1YfhNgx3dy40ZmgTA2A+tZdxDjbYniF67cnLduMB0QWiVtAnyGnXxGKvOD7SPhLDKhAOg2BMkSAJPQjU8hWmmprcDXCARKKMw6FzInzhfzpcCq12BwLLhu+eM+IPek8yCBkJPmNferNWazQoGm+Ox9uyhuXXW2i7sxgCdB+dIcN47YxH+DdR41IB8QHUqdRQPxQJooo6IE1yRQNFRQpdNhSNLJsKqkZoE0VcXboUFiQAASSdAANyfKgb8V4taw1p7151S2gliT9ABzJ2ArDOPdqr3Fb0nNbwyklLXUD710T4mOvKBMedc9uu1LcTxWVGb+mtEZFBEEjQ3COpJ0HKrL2Q7OIIJWW0GgBAidZ5mqFey3Zn7xWOgI16FmHP3NaLgOHZFAGg56D30rrAYPKBoPptT5TQdIkV1RTR1lkVItY1LLoTuOTevQ+f1pc1zNFjHPi1ZtXcdY8WS41mQx8IBt3GGVjyPnsOe9J8O4VmwrpeUscrZIYFAw1LtGhEAHeDNJ/FW8H4uifgsJMaeIlm99I3pzwLCKLTBrndrcBzQR3jS5zlfDquXNOvPnWmk18HcALa4rWZdNj4TAbUD6iavHHuKDDYW/eO1q27epA8IH+6Kz/wCFeIX+rxNtGle7UgxBOW4VzfQ08+NnECmBt2wSBdvKG6FUBYg+5U+1RGVcOZspZxJYAMYnMwkDT8XI9QKkUHeXRbktmi3OmuQqoE7ga+5FMTiRKW1EggEydeonlJPOrPwTAZsVhsiGH7t3ggxmYFmI3AAVvrVVs3DsELNpLS7W1Cj2pwzgAkkADmTAHmTyozvWafFzto1pf6KxBa8IvMG8VtTP2ccmYA+3rURVu2nak8QxwRT9hZJVFmQ7SQ108tTseQFWXsp2ae+y3lY2yJh10ZWMFQDzI58oMVSuz/DdU8Gp0UqBpqIzc+Z95rcuHYTubCIvzaAebHdj6an2oH2HYlQTuRrG0848qViuLaxA6aV01RAowaKimgOacIdBTcCl02FUNiaoXxf46bOD7lT4sQch6i2pBY6dYAn1q+msO+L/ABLvMf3fiiyiKI11bxH9R9KrSK7OYMADzjfqfPmNK1Thd61h7T4i4QLdtZO+kbBR1O3uKzbgyKmWZ10E6Eee+knT61fu0HA7mJ4W9u2Tn8LgCRnyalY+unkKBlhO2OOxNwdybaKdVXIrCP8AO071Jp2lx+HuA4uyj2Yj7BYuTI8YBJnQ/LVe+GF0SEbRgSIbeRH0NaLxpY7pvw3Br0kHp6UC3BuPWMUmexcVxpIGjL/qQ6rT81UO1PYbvHF/CsbGISSChyB9ecc9OmtVxPiVi8Lc7nF2kuET4v8ACuGD5AqYneKmJjUpoVng+MlkCWw10HoHtsPy19oqOxnxxA/w8GxMZvtLygRtoFGtMMQHxitkcWtskZjYtk76kM4AP+0VcewXCrd60veIWAkwWOUkuTJUGD06DSsp452pu8QxoxD20UhFTIuY6LJ3O513rXfhje+zIPMZgI1Esd+lVVV4NxRcFxXO2lp+8s3I+54yVYjoCBsNiabfFHtQmLxCWrTK9uyphlIIa4/z5SdwAAs9Zqd+IHZXI73lBCP4iRBytOo12nQg1Q//AA3I4eJUgTrME8yPOZ6a0DKxYyAHzYR/l0j89dKk8Nx+9gzZayU7zu4OcBlhnc7HpPXlTXiqkFVCkDy3Inl6dPOpHEYJXe20ElVVDyiQxTTzJM0F2w/xOyWS964gcAwgtA94w+6Mraa71mXDnOKxF177+K63eM3INP6AGPSoq7Z+2ZZnUc9COQA61euyvBEvXkTYtqRMzlAJb2AB96Cz9lrFu19rc1CaIgguW6qNomIM86vvDHd1z3FyFvlSZKL/AJjzc7npt1qAtYG0+Jw7W1ULbJAgQGG86cs2vnE1bBUQKOaKjigKhFChQdUsg0FIzSybCohvWNfFfhBTHLeA0u21k8s6HJvG8EE1stVH4ncI77BMwmbJFzTfLs489I+lVWf9n8J3gHPzOsjeANhtvWocAnIAOXXfr/asv7KvGk+Z6a85/nKtI7P35j5o5Tv6kev61Vc8c7IFroxGGYWr4+YR4Lv+ro3nz50xxHE8TchHawGDrKMlxLmgbxHWCNDtpV2qvdsOEi7bVtmtssEaHKzAMMw2ojq3gLt4lbuJeBuLCiyN/wAWp8uVc47sPhbiFcmUnXNJZ56ktNK8E4U9kE23zq2sXpzqRPh7xRqJLbidafXMY9tJe2zkTPdw/wBBoT7A0GUdouwbWrhK7aAZZAPSeh1PuapXFcKbbEHMrr+IGescjHP61vnDu0FjG57Y3X5lOh/gNM+LdkFcHwrdnldGYjyV/mT0BorB+z0C4SQRrqfKZ3rafhviZzjqCd94eP3/ACrPu0nZQ4S53qo/djeRmCHTmNx+1Wn4c4lgyraa0Swec5J2CHTLvqfyoNKx2F7y26aeJSuoncQNPWse4tw1sO/dFczLErbPI6jNEj6kVqjcIu3P8a+2X8FkdyD5FpzEeVPcHgLdpcqKFB301P8AqO596iMWweFtZtVJAEgMCDPl7GPMelOMVgwSxXMrRbaBtALjaNjmUH0HStev8Psmc1u2fVF/tVXxeEw0tOVR3vdsVaDkOsAcgCBr0mqrLrnAkdiZAMEn7sH9hvXeFwd62CUYIxbwmZZQOnMkGtQxHw9w9yTbffTk4k7mVOs61XMb8O8VazFCL66mFbI/uDvpG3SggeE8VxVrvHW9mug25ZgH3bWVJjUD8uVT2D+IOPAIb+lcjWMjqYjXUNp+1Vzi2Bu2rV0sjBiy+vzSPTUbimeEt3MwfKcoga7+IR/uEk+kfQL9gfircZijYZQ4UkkXTlEREgrJJJAiedOMJ8UtSLthtOdtgQOsg1T24S6o5SWmCQIY5QddBuBJPpNcWOH3Luhs3I01CNBmAYZuR3nTY0GqcM7W2r5hEuzv8oP6GpexeDrI2kjUQZG4IO1Vrsfw02EJcHM0BVgZ8q6AfrqaseCtsEGaAxlmjaW1Mf3qIXml02FIRSybCgQpPEWQysp1DAqfQiDSoFAigxJbIwuIuWH1NpsoP4gQCsabZSD9BNW/h3aqxYt57hA9PqfXapvtR2LtYuWnJdiM4AMjaGHp+nOsg7R9mbuFvd1egh1JtvnlGCnXcaEc132qic458abjGMOuVRzI8R1212rQuE8SOOwDMQVZrbDf7wWeXmBWGXuDdwA7CVke/qelaJ2K+JmHWyLTqyxIIAnTl6mKK0fhjZratPzgPttmUSPrNOqgezPaSxdtKq3FDLIyswDbkiBzEHlU2b6/iX/qFREFxvs1mvW8VYhcRbYE65VvJsyPyzRs3lryqYXGiNQ6nmGRtPcSDSwIOxB9CDXYNBXuMcStFYlDM5lbpzBB51V+C9n7FzETh3NoqSwykQWO+h0OgH1q58fwWHuWyL6K28cnnqrDUGsf4pdOEJu4S7ci24bxkExBzITzEAUG12cPdETekdO7Wdus12cGSZa45HQZQD6wJrOOG/GkMgz4di2gJV1yk+hEinI+J9+8SLOHS2NRnusbhH+1QBv60wXq/wAEtPOZS3q7xp71WcR2Ww3d3botgsjsAQzmLegKjWIhjTjsziLl+4TeYvk16Lm/0CAI1FS3Drc28SDsbl0D/p/uKCq4v4UWh48NfxFliJEXJXUb669Odd8HwHFLIUi4MRagQGuLnI6w259TVwtXZw0jcW28tVU7+4qvcE+IeGuoqmLbCFKs6CIETPT2oJTu2utbF1MjFTmBykxrsNQNefKu/wD+asTovnqEMTvqVJg/vSn9aO9DEELkiRDLq28pIjbWpEUEevAbUAEFgDIBMR6ZQKacB4StlnSSy5my5mJygGQupjnvzqbFNcMsux00LA9ZJkH6fpQOltgbCK6VaMUJqMhSqbCkaXTYUiw3ojQoyKAjVE+LnBDewYuoJfDuG/2NAcRz+6far2aTv2A6MjCVYFSOoIgiqrz9dZ7liPmiNhz9x+lVDDs1u6dDGb3B9+dXrE2BhsTfw7kqbbbEwGXTuz6FY/Oq92k4ddRkDWnRboDIxnxiTGWdh667VVdXbpVrbq0ZljMOWUka+xqWtcWYxmYkxptHLeDUTduRZGcjOrERpmhkEGT5odfOu8hYDwc1M7gzvoAeetBPYHjbW3zI+Q9QxJ02nWBzqYft/i1hg4InWVB0841qs3MMIWTqNYiDtpMDXnUPxPH91ojEkyI6cuYoLRxjt5dvXVBMaMWjYfh0nTQmo7jPFVbDOZBJhIGg8WbWfvftVWwGHN1vEdJ5/e66nURzPlT/AB1ybGVTpmQx/lBdQY+7rOnnNB3whC0RIDekTGw5z/erlwyxGWTEwQNYkGYjmPWqlw6zCxyblqefMDyk+1XbgnCi6IjEg6RqSPCdDE6a8qDSeyfDu6tTJJYzrTrgTytz/wB65P8A1a+tOLdtktQoDMq6DYMwExPKaZ9m7+a0zEZZuXCQYlfEZBqIU4SCcOV5jvE66wY+s1W+xnAMOUV1e27AeIKQTIJHjG86EVZOz09zm/EzMvKRIg+8VW8B2dsjF4k2bhTE27mfLyyXPGpjmCDE+W1BarSBbxChVAQbaak9B6Cjw4Fsi3spnJ03nJ5ESYHT0pLB3i1xs2jZVBA6yZp49sMIIn+aUR2RTTBNJueTx/8AGaXRiCFbWdiefkY50lgvvnq5/RainINdE1wKOmJjqaVXYU3pdNhVgRozRCujUQm1BTRtXMVWjHGcAw926t25YtPdQAK7ICwA2EmoLt92JbiCWQlxbbWmLDMCVOZcsHLqNgfarbQoPOWK4I1m5iLd0jvbWYhQsA92wKuC25K5iB0NPMNiJtAwCfIg+8Tp1/vW4ce4ct6xcRlDSpMETt/CKz7iXwkOdbmDvd0jQWt3JcLImUYamJ2PrNVVIOOzaIpOYwFE947QZULvuOm1QK8Ia4zve8CpOfQFpH3AB8vStI7Wdhr+Bwne4Vy7jN/UMFAuC2YnuTuq/ijxEc4FZ9gcQboaT9nZHeGNQzaBQ3UFjNBw1vJpzZM5XbJbHy2+ssYk/wCbypBL2uIkLA7pYjo8frNOltM1i7iGgl2XedFziB7wfoKTxWG8OLcagqjDl8t5CRHXxfSgeYMiDBIBP56RHMEb1qPw8shspM+fnEAA6aaCsg4VcLDQn230jadtY+lbF8ObgFrO0AJnJO2UASSRG0A/SgvQxJ77uzoGXMhG+mjD2MH3FU3gF5xaexlIdgBcbTQAnvHkGCWDLqY+YnTQVXrnHr+Oxhu23azbUxbk6rbCwSCIy5pzEc9OgqX4LiTZxKWGZns4xcubLle3cdJtrI0OZVBIiQTqTQMeyvaB7F/EYa6YvWmd0zMxW7bOqyNdIPIefKpVbvfcRuYq2zIbSYdHU/KVYODPUZoEjkZ5VHfEDs/bbDd4hyYmzcbuzoC1uFm2x3jTQ9femvZrtdae2rlwjA929pxrcXxfZgc5B0PI+poNLsrNy6RuCB7xr/POpAVX+AYvK9ywzFnQBpIAJRmYJI/EAIJ6ip8VGSOMPgMfMSAuseInT6b+xrnBfKT1JO0ToNYrsnxjyBb02H7muOH/AOGvvv6/8UU5oqFCgFLpsKQpdNhQIV2tcijmpUoMa5ozRUUJo5ohRxVQRX+31ppwx5tgfglD/tMfpTwmmOG8N+6nI5bg/wBw8X50VX/iN2iGHwxtr/iYgMggSUt6C7cjnCtA82rCrhBwt9hs9xVURGgJX+2lbB8UsOGu4XXUrfUaDohnWs07OcMW5mtXJCi7PL1gnpp7VVMeLq1t7Voz3VxVtnkNt9tYMGac4K1ntOu7hWRhG5VgRE7Sqz7N0p927wGkrqQMwjcZegHqP4KGFwAdrd+3p3iAOS0DxqVn2bX2oK1/Sth7uRgRP7jU9CIrQeH8SH/h2IsoQGZGVSXAzbMR5ZlBHvUJxTtDhsZhFW4DZxVuADEo8CDDfdPrpVY4dimtMfFpJGh0nTSdpoLdwvi95LCXsPaW4inLctlSzTMQpXbTXberf2ixX9OmHdVZWW7ZIzzsiNlGbZiAYnRtYMxVF7K9rThbjC1bFwXDqhcpl11gjSJnU9an+3HG1vCzbUEMCzuoKtlkFQCVOXP+kA8wKDjjuOuYkWsozPdLKQTAzozAksdlCsCTsACahMLhLVy7b7sQoZVZhJa+wY5rsHRQZIXTYAnen3GuJYcYFbeGL5rhCXu/jvo+8FyDRWKqpAjRSOdTHw/4RJF1honygzuCQPLWTp0A/EJC0YRRbxdhyTlYHDTrOtrOknnqu/X1q3YHFZ19Cy688piao3G7T3EVrc5kuXMWNwClpRbUN6+PT0qwYa8zLYuWmBFxjodouJJ23iJoJo3P8RuQGUecAlvzNKYRYRfQUTqFtxsAP5P8513ZEKvoP0qMu6FCjFFFFLpsKRml0GgoEKFBa6qIKaKgaKqDFFR0UUAmmGNbLest1Jtn31H7/QU/ppxWzmtNG6+NeWqmR+9FUb4q4jJcwhGpIvADYFj3YGvLesvxRZcRdCSGdQVGkh4kx7Fq0f4vY0d3grg+9dP5op35bVQeP2z/AFCun4ZXqGQ5oM/iEiP8wqq44fxpnDWr4JuLJRm3ZYAZT1IE6+VOeA4solyywE2zIkx4GMrGm2hprxy2LqLft8lVy3OSf5NFJi3iF2iWURMEnODPQgnXXSgKx2dFzE3bBmSwdOW8aj2j604u8Cu4GWud3cSQB3i6GZMTEzodtdKlwB4XDRdw6yrKC2ZV1SVGrBl8HkUBkTUTjOK4jiTh7iyEnu7VseFdpdup01by6UCGO4jexKDJbs2bQOfIlsIDkBm47kTrJ+YxrXeCdXtqQsQZggCMurSN5nl5VauKcJSzwzv5ZlkFIBQ3gObidLYfLlXbSedU/hNwm1JPQDbadPU6b+QoJ7hnDrFy7muZS3hfxXDatykFsxAMktJjyrThYteJbZgEZ71w5QttIkywABeBHkPSs77Pq/fLoRKPMbarsYOvp5VecPw7+qypIXC2gucRAuuoAOfqgMmPc0C9m0Gl8pHfgqi/hw9pTl9jIP8AuFHwzCjC4W13TMx7tipeDACTEDbxZBprp608sXO8t3b8EKylLQIjwfKpj/Mdfp0p9h8P4yCPCgEdSTlY/wDb+dRC2Lf7P1gaGRPOD0mnIpvj9l83X9acxRBUKFHRRAUumwpELS6bCgRUUZrmaEVECiozRVVHRTRE0AaA5oiKOhQZB8YbwCYexOtu5eubfcyLkI9S0e1VnHwqW7gHjXKwJ5ZT4hJ3BG9TPxCxnf8AELgBzd0VVNZGW0gGIAjzIMf5DUM+L7zCLpLJCNzPg0H0y1VSPDMIFtEgSjHMkwQM3iCj6nUVEYFQl/uWAy3flG3jiMubqeXmBR8A4tFq7baSBDqNSwRokLzMHX0NPcZw5blvvEYZ0IynUAHdWHlz+tBL8BwDWiqMdJItlojcEofKR/Ip9huxOKt3HNsA27pGYgw4BILKIGg+aevMCkeyPHFuJ3d+O8UyZ091nUzFafwu4MsA+g50FU7TdkhcwWKJtorCyxtpbkAG2sgk82MEe/0yHg9+LRjWIbz0kwJ25/nXoniXDDdXKLty3MzlIiI5jpFY1ieySpxD+mwbLeRlDDxKAvhLZCwmQI38gDrQTHZS4bjzBPhYmAdIUbjeI1rQcRZN4JZTS2I7wxoQN7Y6gnes5wuAuYfHpYxCLlc2x4Hlsl0kQgIlzmAzEbKOu+vlMs6a0Q0xC5nS2NFWHf0E92vuRPotK4Z5Nw8s2UecKJ/ORTLH4gWUYnVmlnjcgQIHqSqD/VSnAnbuyHjOrsGjaTDf/aPaoHWJPitjq0/TUU4pu5+1UdAx/Yfv9KcxQc0dFQoDpZNhSQWll2FQN6EUdCqCoUdCgI0QrqhQcimPaLiBsYW/dUSyW2ZefiiF/Min5qu9vrpGBuakSUGm/wA3/FBiTG4L1hsraFjJBJaV+0zGNc3i+pp3wzCFTetlXjNmU5dHS5qJ8hp+YqRxS/bW11gefQfpJqWsL9qFiCspJ0+zfVdP8rfk3lVVTMZw97Lq6K2kwYMQNxHPTTafpTuzh2DhlDd3d1Ghi3c+8hnYa/yauV3CZ18UAjQ6yPIz7fyah7uEe2T4SUeMwB/Q8m/Kgk8H2WS8FaMrDWdQQNNdNRz/AJNW7AcNxVkZkdbi80cSw9HG5I61WeA8VNqAxDWjqr65kP4Lo+6fPnWjYPEZrUpBJUlfwzGk+U0FB+JPaW884PDBlkfbuN/EJ7lT6fMfOOtVH4U4LFWuJBEzJay5r0rCFIlR6liAPOrLwULeuMpbxjOX8QlhPiytsSSSR1ir7wXgws94/wB+6wY6RCqIRY5QNT5moio9r8WLmKdXDf8AlxaNtlkEG6ssQRrvz5RVh7LcTiwwuMfspMnUhdYE8zIP1qF7W2B/WDKw8dkA7NDWmOhHmrjTcxS/Z7J3njJIy5hMjMQTGnLeRPUVRL2rLXrilwRtdYH7oB+wt/SWPmac8LvxiMTbiIKODrrmQB/zA+tSNi1Enmxk/wBvpH0plhLMXXf8b5fYLp+a1DTq3rcfyCj8qXNI4TXMTzY69RypzURxQIrqKOhriKXXYUkaVU6UQhQoqFVodCiNCgOioUKAVWfiIJwLDq9v/uqzVVfiZdKcPuMoBKtaOu3zgH8qDNrzt3yE9dOW8z/PKpPjYa2yXAZga8gwIjb0LVWsZxNxiE0EGdukGANeetWTiBd8OAsGFkaHURMTPQzVVL4UShCmSIOgjQ7H66EeR6Uvh8HmEEcvUHrVc4BjXNsN4dJEwd1jNmEyAQF+k8oNrwmL8IIGo1gjXz0mZ29aBrd4HrKypM6rGYwdiDowNR/abAXLNlHClVS5BdHfIwuD/wBMGVMjlvNXLBXc0AwDuNJHnp94eYinvaThZv4K/aSM7WyU6Z18Se0gCgrPYyyqWmdACcwJViuQsFBHiIlSNSOo9Kt1jiyOnihWP3Q2dvWV3rPPhfxRntuHEQbR2nQmCra7TEHl6Vp9yyR8uUHmSuvtFRFU7SpbVLUK1sq7MjFSS0L41KDUhgRvH5U27G3u8bvLsgh2AnYlgu+bxHLAHrNL/ELDtbwq3gxZrd21JOgCO2RgANvmUz6VEcFZjdtaDxOg1EEeKTqT5frQaQ7QJpighU/1Zj7KxP7UtjHJED7xj2O9NMfdIkCBC/8AcwX9m+tA8wSQg85P12/anApO2IAHQRXYNRK6oUQo6iBSi7UkTSibCrFhvNHRUYqqFChRigFEaEV0BURzFV34gYYPw++CJ0Vvo4NWQ1F9pcPnwmIWJBtvofITVNYdjrQXE2yY0GU9PkGlW1bDWlTbKR0Ogjl0/wCTUfjuFBxbMAAFQJiDAOUH3J086sNrCfYKG5jWDOVttNRp/fWioPBYM2rjoGBRwbi+GYYEg+kgipzDKVkQSAdpOZdASB+sU2t4Y+HU57RmNPEAIMeRWfqKnsBhwfmJ1Gh6g66iqpThvE0OjGNfvCCp/LWrBa4tbgeNJOsA5jv5UhgsEp0InyPL0p/YwaJ8qqvoAKlSqxwXs0gxt++ma3bfKTZjKrtzuEaQCYaOvSrdXIQTPM11UrNMeOcMGIw92yTHeIyg/hbdW9mAPtVF7MYG8MUlq/adXtw5n/DhVABV5hz822ssSa0g0yx2ELuhGmTMQw3DGI06GkUuFkz0GnrzqPtsXxDggZUynluBppvE/vSv2yqS7pABJIU5iADPOKb8Jw0MlxhD3VYE8yJDqp9ATFVUvFCjzUGNRBg0dcUdEHFLKNBSBNLJsKLDegKFFNVR0BQoxQHRE0KEVEdUjibWZWX8SlfqCP3pWa5oM3wViLCKwGhK66fK0D31/Kpq3hQqxy3g+g0A2I5TSD4Q942nhFy6D10Y9dxr7SKlcPZhQCNv09tRWmkTf4eSQQDI103jmB09aksPYOT05jl/xP0muxZKnTVRr5+x6Usrztp0/wCaB3w4n5SNZ35n/mpSmmEHsf5yp4BNZrNEFoUZoqIEUVHSV+7A0Ek7DqfPy60Uyx83HFpdtGuEchOiT1J/IU6vDVT0b9QRR4TDlF11ZtWPVjz/AGHkBRYofLH41/egVo6EUNqAUQNCioDpdDoKQpZNhVU3oAUKMUAoUDQoBQoCulojmjIoGiqCvvYm5dBkDvGbYQSQP7CndpIHXz/m1KXR4m/1fvXaDeq0SuID/amRtZTI/c/XpT1+VBh4vrVD3AkFdP1kU5pthRB00/8A2nNZrNACjomoVEA0Io6FAVcXOXqK7ri5y9f2NAeaj50VdLVHNCa6bauDSLApdNhSNLJsKqv/2Q=="/>
          <p:cNvSpPr>
            <a:spLocks noChangeAspect="1" noChangeArrowheads="1"/>
          </p:cNvSpPr>
          <p:nvPr/>
        </p:nvSpPr>
        <p:spPr bwMode="auto">
          <a:xfrm>
            <a:off x="0" y="-1143000"/>
            <a:ext cx="192405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0" name="AutoShape 6" descr="data:image/jpeg;base64,/9j/4AAQSkZJRgABAQAAAQABAAD/2wCEAAkGBhQSERQUExQUFRUUGBUVFxgUFBUUFBUXFRQVGBQUFRUYGyYeFxkjGRUUHy8gIycpLC0sFh4xNTAqNScrLCkBCQoKDQwODQwNDSkYFBgpKSkpKSkpKSkpKSkpKSkpKSkpKSkpKSkpKSkpKSkpKSkpKSkpKSkpKSkpKSkpKSkpKf/AABEIAPoAygMBIgACEQEDEQH/xAAcAAAABwEBAAAAAAAAAAAAAAAAAQMEBQYHAgj/xABAEAACAQIEAwYDBwIFAgcBAAABAhEAAwQSITEFQVEGEyJhcYEHMpEjQlKhscHwFNEzYnKC4ZKyFSRTc6LC8Rb/xAAWAQEBAQAAAAAAAAAAAAAAAAAAAQL/xAAWEQEBAQAAAAAAAAAAAAAAAAAAARH/2gAMAwEAAhEDEQA/ANnoUU0U1lkRNCjmgKquqFck0QNRHVHRUDQCgKIijoBQoVFntRhe87vvlLjQhZYA9CyggH3qriVoCuVYESDIOxFdVEAGhFQXbbtF/RYO5eEZ9EtyJGdyQsjnAk+1Zl2V/qMVfVzfutcOpJdhGoOoB0EEaaVcXG0zR00waMkIzFyBIY7nXUE8+WvnToGiYOhRCjqAGuWo6EUBVyK7y1zFVRjalk2FIkUqmwqhM0BQihUQCaJaImkMZjUs22uXGCIglmbQCinDGiWs34h8VjcLLg7YgTFy98rRzCDYetJ4a/jsQQXvv6IQij/pGmlXFxp0UKqPDeztzQtduj0uN7TJ1qcw+AuLtfc/6grA/lUTEiDR02N5k+cSPxICfqmpHsTS6uCJBBB2jnQVP4occbDYBshyveZbIMwVzgliDyOVTr51XvhfwIGXbZY8PLMd26z/ADrSXxr4lbP9LhyfGHN0iJhCuQE+pmPSprsDjktYF7txgoTMWLEAaCefMxtWmlm4TiPtcTbG1u4seWe0rEDymfrUrVH+GHG2xa4u+QPHfEe1sflEfnV2ms1msc+M/GLj4uzhlgWrQW60bm4+YDNrEBRt5k1YfhNgx3dy40ZmgTA2A+tZdxDjbYniF67cnLduMB0QWiVtAnyGnXxGKvOD7SPhLDKhAOg2BMkSAJPQjU8hWmmprcDXCARKKMw6FzInzhfzpcCq12BwLLhu+eM+IPek8yCBkJPmNferNWazQoGm+Ox9uyhuXXW2i7sxgCdB+dIcN47YxH+DdR41IB8QHUqdRQPxQJooo6IE1yRQNFRQpdNhSNLJsKqkZoE0VcXboUFiQAASSdAANyfKgb8V4taw1p7151S2gliT9ABzJ2ArDOPdqr3Fb0nNbwyklLXUD710T4mOvKBMedc9uu1LcTxWVGb+mtEZFBEEjQ3COpJ0HKrL2Q7OIIJWW0GgBAidZ5mqFey3Zn7xWOgI16FmHP3NaLgOHZFAGg56D30rrAYPKBoPptT5TQdIkV1RTR1lkVItY1LLoTuOTevQ+f1pc1zNFjHPi1ZtXcdY8WS41mQx8IBt3GGVjyPnsOe9J8O4VmwrpeUscrZIYFAw1LtGhEAHeDNJ/FW8H4uifgsJMaeIlm99I3pzwLCKLTBrndrcBzQR3jS5zlfDquXNOvPnWmk18HcALa4rWZdNj4TAbUD6iavHHuKDDYW/eO1q27epA8IH+6Kz/wCFeIX+rxNtGle7UgxBOW4VzfQ08+NnECmBt2wSBdvKG6FUBYg+5U+1RGVcOZspZxJYAMYnMwkDT8XI9QKkUHeXRbktmi3OmuQqoE7ga+5FMTiRKW1EggEydeonlJPOrPwTAZsVhsiGH7t3ggxmYFmI3AAVvrVVs3DsELNpLS7W1Cj2pwzgAkkADmTAHmTyozvWafFzto1pf6KxBa8IvMG8VtTP2ccmYA+3rURVu2nak8QxwRT9hZJVFmQ7SQ108tTseQFWXsp2ae+y3lY2yJh10ZWMFQDzI58oMVSuz/DdU8Gp0UqBpqIzc+Z95rcuHYTubCIvzaAebHdj6an2oH2HYlQTuRrG0848qViuLaxA6aV01RAowaKimgOacIdBTcCl02FUNiaoXxf46bOD7lT4sQch6i2pBY6dYAn1q+msO+L/ABLvMf3fiiyiKI11bxH9R9KrSK7OYMADzjfqfPmNK1Thd61h7T4i4QLdtZO+kbBR1O3uKzbgyKmWZ10E6Eee+knT61fu0HA7mJ4W9u2Tn8LgCRnyalY+unkKBlhO2OOxNwdybaKdVXIrCP8AO071Jp2lx+HuA4uyj2Yj7BYuTI8YBJnQ/LVe+GF0SEbRgSIbeRH0NaLxpY7pvw3Br0kHp6UC3BuPWMUmexcVxpIGjL/qQ6rT81UO1PYbvHF/CsbGISSChyB9ecc9OmtVxPiVi8Lc7nF2kuET4v8ACuGD5AqYneKmJjUpoVng+MlkCWw10HoHtsPy19oqOxnxxA/w8GxMZvtLygRtoFGtMMQHxitkcWtskZjYtk76kM4AP+0VcewXCrd60veIWAkwWOUkuTJUGD06DSsp452pu8QxoxD20UhFTIuY6LJ3O513rXfhje+zIPMZgI1Esd+lVVV4NxRcFxXO2lp+8s3I+54yVYjoCBsNiabfFHtQmLxCWrTK9uyphlIIa4/z5SdwAAs9Zqd+IHZXI73lBCP4iRBytOo12nQg1Q//AA3I4eJUgTrME8yPOZ6a0DKxYyAHzYR/l0j89dKk8Nx+9gzZayU7zu4OcBlhnc7HpPXlTXiqkFVCkDy3Inl6dPOpHEYJXe20ElVVDyiQxTTzJM0F2w/xOyWS964gcAwgtA94w+6Mraa71mXDnOKxF177+K63eM3INP6AGPSoq7Z+2ZZnUc9COQA61euyvBEvXkTYtqRMzlAJb2AB96Cz9lrFu19rc1CaIgguW6qNomIM86vvDHd1z3FyFvlSZKL/AJjzc7npt1qAtYG0+Jw7W1ULbJAgQGG86cs2vnE1bBUQKOaKjigKhFChQdUsg0FIzSybCohvWNfFfhBTHLeA0u21k8s6HJvG8EE1stVH4ncI77BMwmbJFzTfLs489I+lVWf9n8J3gHPzOsjeANhtvWocAnIAOXXfr/asv7KvGk+Z6a85/nKtI7P35j5o5Tv6kev61Vc8c7IFroxGGYWr4+YR4Lv+ro3nz50xxHE8TchHawGDrKMlxLmgbxHWCNDtpV2qvdsOEi7bVtmtssEaHKzAMMw2ojq3gLt4lbuJeBuLCiyN/wAWp8uVc47sPhbiFcmUnXNJZ56ktNK8E4U9kE23zq2sXpzqRPh7xRqJLbidafXMY9tJe2zkTPdw/wBBoT7A0GUdouwbWrhK7aAZZAPSeh1PuapXFcKbbEHMrr+IGescjHP61vnDu0FjG57Y3X5lOh/gNM+LdkFcHwrdnldGYjyV/mT0BorB+z0C4SQRrqfKZ3rafhviZzjqCd94eP3/ACrPu0nZQ4S53qo/djeRmCHTmNx+1Wn4c4lgyraa0Swec5J2CHTLvqfyoNKx2F7y26aeJSuoncQNPWse4tw1sO/dFczLErbPI6jNEj6kVqjcIu3P8a+2X8FkdyD5FpzEeVPcHgLdpcqKFB301P8AqO596iMWweFtZtVJAEgMCDPl7GPMelOMVgwSxXMrRbaBtALjaNjmUH0HStev8Psmc1u2fVF/tVXxeEw0tOVR3vdsVaDkOsAcgCBr0mqrLrnAkdiZAMEn7sH9hvXeFwd62CUYIxbwmZZQOnMkGtQxHw9w9yTbffTk4k7mVOs61XMb8O8VazFCL66mFbI/uDvpG3SggeE8VxVrvHW9mug25ZgH3bWVJjUD8uVT2D+IOPAIb+lcjWMjqYjXUNp+1Vzi2Bu2rV0sjBiy+vzSPTUbimeEt3MwfKcoga7+IR/uEk+kfQL9gfircZijYZQ4UkkXTlEREgrJJJAiedOMJ8UtSLthtOdtgQOsg1T24S6o5SWmCQIY5QddBuBJPpNcWOH3Luhs3I01CNBmAYZuR3nTY0GqcM7W2r5hEuzv8oP6GpexeDrI2kjUQZG4IO1Vrsfw02EJcHM0BVgZ8q6AfrqaseCtsEGaAxlmjaW1Mf3qIXml02FIRSybCgQpPEWQysp1DAqfQiDSoFAigxJbIwuIuWH1NpsoP4gQCsabZSD9BNW/h3aqxYt57hA9PqfXapvtR2LtYuWnJdiM4AMjaGHp+nOsg7R9mbuFvd1egh1JtvnlGCnXcaEc132qic458abjGMOuVRzI8R1212rQuE8SOOwDMQVZrbDf7wWeXmBWGXuDdwA7CVke/qelaJ2K+JmHWyLTqyxIIAnTl6mKK0fhjZratPzgPttmUSPrNOqgezPaSxdtKq3FDLIyswDbkiBzEHlU2b6/iX/qFREFxvs1mvW8VYhcRbYE65VvJsyPyzRs3lryqYXGiNQ6nmGRtPcSDSwIOxB9CDXYNBXuMcStFYlDM5lbpzBB51V+C9n7FzETh3NoqSwykQWO+h0OgH1q58fwWHuWyL6K28cnnqrDUGsf4pdOEJu4S7ci24bxkExBzITzEAUG12cPdETekdO7Wdus12cGSZa45HQZQD6wJrOOG/GkMgz4di2gJV1yk+hEinI+J9+8SLOHS2NRnusbhH+1QBv60wXq/wAEtPOZS3q7xp71WcR2Ww3d3botgsjsAQzmLegKjWIhjTjsziLl+4TeYvk16Lm/0CAI1FS3Drc28SDsbl0D/p/uKCq4v4UWh48NfxFliJEXJXUb669Odd8HwHFLIUi4MRagQGuLnI6w259TVwtXZw0jcW28tVU7+4qvcE+IeGuoqmLbCFKs6CIETPT2oJTu2utbF1MjFTmBykxrsNQNefKu/wD+asTovnqEMTvqVJg/vSn9aO9DEELkiRDLq28pIjbWpEUEevAbUAEFgDIBMR6ZQKacB4StlnSSy5my5mJygGQupjnvzqbFNcMsux00LA9ZJkH6fpQOltgbCK6VaMUJqMhSqbCkaXTYUiw3ojQoyKAjVE+LnBDewYuoJfDuG/2NAcRz+6far2aTv2A6MjCVYFSOoIgiqrz9dZ7liPmiNhz9x+lVDDs1u6dDGb3B9+dXrE2BhsTfw7kqbbbEwGXTuz6FY/Oq92k4ddRkDWnRboDIxnxiTGWdh667VVdXbpVrbq0ZljMOWUka+xqWtcWYxmYkxptHLeDUTduRZGcjOrERpmhkEGT5odfOu8hYDwc1M7gzvoAeetBPYHjbW3zI+Q9QxJ02nWBzqYft/i1hg4InWVB0841qs3MMIWTqNYiDtpMDXnUPxPH91ojEkyI6cuYoLRxjt5dvXVBMaMWjYfh0nTQmo7jPFVbDOZBJhIGg8WbWfvftVWwGHN1vEdJ5/e66nURzPlT/AB1ybGVTpmQx/lBdQY+7rOnnNB3whC0RIDekTGw5z/erlwyxGWTEwQNYkGYjmPWqlw6zCxyblqefMDyk+1XbgnCi6IjEg6RqSPCdDE6a8qDSeyfDu6tTJJYzrTrgTytz/wB65P8A1a+tOLdtktQoDMq6DYMwExPKaZ9m7+a0zEZZuXCQYlfEZBqIU4SCcOV5jvE66wY+s1W+xnAMOUV1e27AeIKQTIJHjG86EVZOz09zm/EzMvKRIg+8VW8B2dsjF4k2bhTE27mfLyyXPGpjmCDE+W1BarSBbxChVAQbaak9B6Cjw4Fsi3spnJ03nJ5ESYHT0pLB3i1xs2jZVBA6yZp49sMIIn+aUR2RTTBNJueTx/8AGaXRiCFbWdiefkY50lgvvnq5/RainINdE1wKOmJjqaVXYU3pdNhVgRozRCujUQm1BTRtXMVWjHGcAw926t25YtPdQAK7ICwA2EmoLt92JbiCWQlxbbWmLDMCVOZcsHLqNgfarbQoPOWK4I1m5iLd0jvbWYhQsA92wKuC25K5iB0NPMNiJtAwCfIg+8Tp1/vW4ce4ct6xcRlDSpMETt/CKz7iXwkOdbmDvd0jQWt3JcLImUYamJ2PrNVVIOOzaIpOYwFE947QZULvuOm1QK8Ia4zve8CpOfQFpH3AB8vStI7Wdhr+Bwne4Vy7jN/UMFAuC2YnuTuq/ijxEc4FZ9gcQboaT9nZHeGNQzaBQ3UFjNBw1vJpzZM5XbJbHy2+ssYk/wCbypBL2uIkLA7pYjo8frNOltM1i7iGgl2XedFziB7wfoKTxWG8OLcagqjDl8t5CRHXxfSgeYMiDBIBP56RHMEb1qPw8shspM+fnEAA6aaCsg4VcLDQn230jadtY+lbF8ObgFrO0AJnJO2UASSRG0A/SgvQxJ77uzoGXMhG+mjD2MH3FU3gF5xaexlIdgBcbTQAnvHkGCWDLqY+YnTQVXrnHr+Oxhu23azbUxbk6rbCwSCIy5pzEc9OgqX4LiTZxKWGZns4xcubLle3cdJtrI0OZVBIiQTqTQMeyvaB7F/EYa6YvWmd0zMxW7bOqyNdIPIefKpVbvfcRuYq2zIbSYdHU/KVYODPUZoEjkZ5VHfEDs/bbDd4hyYmzcbuzoC1uFm2x3jTQ9femvZrtdae2rlwjA929pxrcXxfZgc5B0PI+poNLsrNy6RuCB7xr/POpAVX+AYvK9ywzFnQBpIAJRmYJI/EAIJ6ip8VGSOMPgMfMSAuseInT6b+xrnBfKT1JO0ToNYrsnxjyBb02H7muOH/AOGvvv6/8UU5oqFCgFLpsKQpdNhQIV2tcijmpUoMa5ozRUUJo5ohRxVQRX+31ppwx5tgfglD/tMfpTwmmOG8N+6nI5bg/wBw8X50VX/iN2iGHwxtr/iYgMggSUt6C7cjnCtA82rCrhBwt9hs9xVURGgJX+2lbB8UsOGu4XXUrfUaDohnWs07OcMW5mtXJCi7PL1gnpp7VVMeLq1t7Voz3VxVtnkNt9tYMGac4K1ntOu7hWRhG5VgRE7Sqz7N0p927wGkrqQMwjcZegHqP4KGFwAdrd+3p3iAOS0DxqVn2bX2oK1/Sth7uRgRP7jU9CIrQeH8SH/h2IsoQGZGVSXAzbMR5ZlBHvUJxTtDhsZhFW4DZxVuADEo8CDDfdPrpVY4dimtMfFpJGh0nTSdpoLdwvi95LCXsPaW4inLctlSzTMQpXbTXberf2ixX9OmHdVZWW7ZIzzsiNlGbZiAYnRtYMxVF7K9rThbjC1bFwXDqhcpl11gjSJnU9an+3HG1vCzbUEMCzuoKtlkFQCVOXP+kA8wKDjjuOuYkWsozPdLKQTAzozAksdlCsCTsACahMLhLVy7b7sQoZVZhJa+wY5rsHRQZIXTYAnen3GuJYcYFbeGL5rhCXu/jvo+8FyDRWKqpAjRSOdTHw/4RJF1honygzuCQPLWTp0A/EJC0YRRbxdhyTlYHDTrOtrOknnqu/X1q3YHFZ19Cy688piao3G7T3EVrc5kuXMWNwClpRbUN6+PT0qwYa8zLYuWmBFxjodouJJ23iJoJo3P8RuQGUecAlvzNKYRYRfQUTqFtxsAP5P8513ZEKvoP0qMu6FCjFFFFLpsKRml0GgoEKFBa6qIKaKgaKqDFFR0UUAmmGNbLest1Jtn31H7/QU/ppxWzmtNG6+NeWqmR+9FUb4q4jJcwhGpIvADYFj3YGvLesvxRZcRdCSGdQVGkh4kx7Fq0f4vY0d3grg+9dP5op35bVQeP2z/AFCun4ZXqGQ5oM/iEiP8wqq44fxpnDWr4JuLJRm3ZYAZT1IE6+VOeA4solyywE2zIkx4GMrGm2hprxy2LqLft8lVy3OSf5NFJi3iF2iWURMEnODPQgnXXSgKx2dFzE3bBmSwdOW8aj2j604u8Cu4GWud3cSQB3i6GZMTEzodtdKlwB4XDRdw6yrKC2ZV1SVGrBl8HkUBkTUTjOK4jiTh7iyEnu7VseFdpdup01by6UCGO4jexKDJbs2bQOfIlsIDkBm47kTrJ+YxrXeCdXtqQsQZggCMurSN5nl5VauKcJSzwzv5ZlkFIBQ3gObidLYfLlXbSedU/hNwm1JPQDbadPU6b+QoJ7hnDrFy7muZS3hfxXDatykFsxAMktJjyrThYteJbZgEZ71w5QttIkywABeBHkPSs77Pq/fLoRKPMbarsYOvp5VecPw7+qypIXC2gucRAuuoAOfqgMmPc0C9m0Gl8pHfgqi/hw9pTl9jIP8AuFHwzCjC4W13TMx7tipeDACTEDbxZBprp608sXO8t3b8EKylLQIjwfKpj/Mdfp0p9h8P4yCPCgEdSTlY/wDb+dRC2Lf7P1gaGRPOD0mnIpvj9l83X9acxRBUKFHRRAUumwpELS6bCgRUUZrmaEVECiozRVVHRTRE0AaA5oiKOhQZB8YbwCYexOtu5eubfcyLkI9S0e1VnHwqW7gHjXKwJ5ZT4hJ3BG9TPxCxnf8AELgBzd0VVNZGW0gGIAjzIMf5DUM+L7zCLpLJCNzPg0H0y1VSPDMIFtEgSjHMkwQM3iCj6nUVEYFQl/uWAy3flG3jiMubqeXmBR8A4tFq7baSBDqNSwRokLzMHX0NPcZw5blvvEYZ0IynUAHdWHlz+tBL8BwDWiqMdJItlojcEofKR/Ip9huxOKt3HNsA27pGYgw4BILKIGg+aevMCkeyPHFuJ3d+O8UyZ091nUzFafwu4MsA+g50FU7TdkhcwWKJtorCyxtpbkAG2sgk82MEe/0yHg9+LRjWIbz0kwJ25/nXoniXDDdXKLty3MzlIiI5jpFY1ieySpxD+mwbLeRlDDxKAvhLZCwmQI38gDrQTHZS4bjzBPhYmAdIUbjeI1rQcRZN4JZTS2I7wxoQN7Y6gnes5wuAuYfHpYxCLlc2x4Hlsl0kQgIlzmAzEbKOu+vlMs6a0Q0xC5nS2NFWHf0E92vuRPotK4Z5Nw8s2UecKJ/ORTLH4gWUYnVmlnjcgQIHqSqD/VSnAnbuyHjOrsGjaTDf/aPaoHWJPitjq0/TUU4pu5+1UdAx/Yfv9KcxQc0dFQoDpZNhSQWll2FQN6EUdCqCoUdCgI0QrqhQcimPaLiBsYW/dUSyW2ZefiiF/Min5qu9vrpGBuakSUGm/wA3/FBiTG4L1hsraFjJBJaV+0zGNc3i+pp3wzCFTetlXjNmU5dHS5qJ8hp+YqRxS/bW11gefQfpJqWsL9qFiCspJ0+zfVdP8rfk3lVVTMZw97Lq6K2kwYMQNxHPTTafpTuzh2DhlDd3d1Ghi3c+8hnYa/yauV3CZ18UAjQ6yPIz7fyah7uEe2T4SUeMwB/Q8m/Kgk8H2WS8FaMrDWdQQNNdNRz/AJNW7AcNxVkZkdbi80cSw9HG5I61WeA8VNqAxDWjqr65kP4Lo+6fPnWjYPEZrUpBJUlfwzGk+U0FB+JPaW884PDBlkfbuN/EJ7lT6fMfOOtVH4U4LFWuJBEzJay5r0rCFIlR6liAPOrLwULeuMpbxjOX8QlhPiytsSSSR1ir7wXgws94/wB+6wY6RCqIRY5QNT5moio9r8WLmKdXDf8AlxaNtlkEG6ssQRrvz5RVh7LcTiwwuMfspMnUhdYE8zIP1qF7W2B/WDKw8dkA7NDWmOhHmrjTcxS/Z7J3njJIy5hMjMQTGnLeRPUVRL2rLXrilwRtdYH7oB+wt/SWPmac8LvxiMTbiIKODrrmQB/zA+tSNi1Enmxk/wBvpH0plhLMXXf8b5fYLp+a1DTq3rcfyCj8qXNI4TXMTzY69RypzURxQIrqKOhriKXXYUkaVU6UQhQoqFVodCiNCgOioUKAVWfiIJwLDq9v/uqzVVfiZdKcPuMoBKtaOu3zgH8qDNrzt3yE9dOW8z/PKpPjYa2yXAZga8gwIjb0LVWsZxNxiE0EGdukGANeetWTiBd8OAsGFkaHURMTPQzVVL4UShCmSIOgjQ7H66EeR6Uvh8HmEEcvUHrVc4BjXNsN4dJEwd1jNmEyAQF+k8oNrwmL8IIGo1gjXz0mZ29aBrd4HrKypM6rGYwdiDowNR/abAXLNlHClVS5BdHfIwuD/wBMGVMjlvNXLBXc0AwDuNJHnp94eYinvaThZv4K/aSM7WyU6Z18Se0gCgrPYyyqWmdACcwJViuQsFBHiIlSNSOo9Kt1jiyOnihWP3Q2dvWV3rPPhfxRntuHEQbR2nQmCra7TEHl6Vp9yyR8uUHmSuvtFRFU7SpbVLUK1sq7MjFSS0L41KDUhgRvH5U27G3u8bvLsgh2AnYlgu+bxHLAHrNL/ELDtbwq3gxZrd21JOgCO2RgANvmUz6VEcFZjdtaDxOg1EEeKTqT5frQaQ7QJpighU/1Zj7KxP7UtjHJED7xj2O9NMfdIkCBC/8AcwX9m+tA8wSQg85P12/anApO2IAHQRXYNRK6oUQo6iBSi7UkTSibCrFhvNHRUYqqFChRigFEaEV0BURzFV34gYYPw++CJ0Vvo4NWQ1F9pcPnwmIWJBtvofITVNYdjrQXE2yY0GU9PkGlW1bDWlTbKR0Ogjl0/wCTUfjuFBxbMAAFQJiDAOUH3J086sNrCfYKG5jWDOVttNRp/fWioPBYM2rjoGBRwbi+GYYEg+kgipzDKVkQSAdpOZdASB+sU2t4Y+HU57RmNPEAIMeRWfqKnsBhwfmJ1Gh6g66iqpThvE0OjGNfvCCp/LWrBa4tbgeNJOsA5jv5UhgsEp0InyPL0p/YwaJ8qqvoAKlSqxwXs0gxt++ma3bfKTZjKrtzuEaQCYaOvSrdXIQTPM11UrNMeOcMGIw92yTHeIyg/hbdW9mAPtVF7MYG8MUlq/adXtw5n/DhVABV5hz822ssSa0g0yx2ELuhGmTMQw3DGI06GkUuFkz0GnrzqPtsXxDggZUynluBppvE/vSv2yqS7pABJIU5iADPOKb8Jw0MlxhD3VYE8yJDqp9ATFVUvFCjzUGNRBg0dcUdEHFLKNBSBNLJsKLDegKFFNVR0BQoxQHRE0KEVEdUjibWZWX8SlfqCP3pWa5oM3wViLCKwGhK66fK0D31/Kpq3hQqxy3g+g0A2I5TSD4Q942nhFy6D10Y9dxr7SKlcPZhQCNv09tRWmkTf4eSQQDI103jmB09aksPYOT05jl/xP0muxZKnTVRr5+x6Usrztp0/wCaB3w4n5SNZ35n/mpSmmEHsf5yp4BNZrNEFoUZoqIEUVHSV+7A0Ek7DqfPy60Uyx83HFpdtGuEchOiT1J/IU6vDVT0b9QRR4TDlF11ZtWPVjz/AGHkBRYofLH41/egVo6EUNqAUQNCioDpdDoKQpZNhVU3oAUKMUAoUDQoBQoCulojmjIoGiqCvvYm5dBkDvGbYQSQP7CndpIHXz/m1KXR4m/1fvXaDeq0SuID/amRtZTI/c/XpT1+VBh4vrVD3AkFdP1kU5pthRB00/8A2nNZrNACjomoVEA0Io6FAVcXOXqK7ri5y9f2NAeaj50VdLVHNCa6bauDSLApdNhSNLJsKqv/2Q=="/>
          <p:cNvSpPr>
            <a:spLocks noChangeAspect="1" noChangeArrowheads="1"/>
          </p:cNvSpPr>
          <p:nvPr/>
        </p:nvSpPr>
        <p:spPr bwMode="auto">
          <a:xfrm>
            <a:off x="0" y="-1143000"/>
            <a:ext cx="192405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2" name="AutoShape 8" descr="data:image/jpeg;base64,/9j/4AAQSkZJRgABAQAAAQABAAD/2wCEAAkGBhQSERQUExQUFRUUGBUVFxgUFBUUFBUXFRQVGBQUFRUYGyYeFxkjGRUUHy8gIycpLC0sFh4xNTAqNScrLCkBCQoKDQwODQwNDSkYFBgpKSkpKSkpKSkpKSkpKSkpKSkpKSkpKSkpKSkpKSkpKSkpKSkpKSkpKSkpKSkpKSkpKf/AABEIAPoAygMBIgACEQEDEQH/xAAcAAAABwEBAAAAAAAAAAAAAAAAAQMEBQYHAgj/xABAEAACAQIEAwYDBwIFAgcBAAABAhEAAwQSITEFQVEGEyJhcYEHMpEjQlKhscHwFNEzYnKC4ZKyFSRTc6LC8Rb/xAAWAQEBAQAAAAAAAAAAAAAAAAAAAQL/xAAWEQEBAQAAAAAAAAAAAAAAAAAAARH/2gAMAwEAAhEDEQA/ANnoUU0U1lkRNCjmgKquqFck0QNRHVHRUDQCgKIijoBQoVFntRhe87vvlLjQhZYA9CyggH3qriVoCuVYESDIOxFdVEAGhFQXbbtF/RYO5eEZ9EtyJGdyQsjnAk+1Zl2V/qMVfVzfutcOpJdhGoOoB0EEaaVcXG0zR00waMkIzFyBIY7nXUE8+WvnToGiYOhRCjqAGuWo6EUBVyK7y1zFVRjalk2FIkUqmwqhM0BQihUQCaJaImkMZjUs22uXGCIglmbQCinDGiWs34h8VjcLLg7YgTFy98rRzCDYetJ4a/jsQQXvv6IQij/pGmlXFxp0UKqPDeztzQtduj0uN7TJ1qcw+AuLtfc/6grA/lUTEiDR02N5k+cSPxICfqmpHsTS6uCJBBB2jnQVP4occbDYBshyveZbIMwVzgliDyOVTr51XvhfwIGXbZY8PLMd26z/ADrSXxr4lbP9LhyfGHN0iJhCuQE+pmPSprsDjktYF7txgoTMWLEAaCefMxtWmlm4TiPtcTbG1u4seWe0rEDymfrUrVH+GHG2xa4u+QPHfEe1sflEfnV2ms1msc+M/GLj4uzhlgWrQW60bm4+YDNrEBRt5k1YfhNgx3dy40ZmgTA2A+tZdxDjbYniF67cnLduMB0QWiVtAnyGnXxGKvOD7SPhLDKhAOg2BMkSAJPQjU8hWmmprcDXCARKKMw6FzInzhfzpcCq12BwLLhu+eM+IPek8yCBkJPmNferNWazQoGm+Ox9uyhuXXW2i7sxgCdB+dIcN47YxH+DdR41IB8QHUqdRQPxQJooo6IE1yRQNFRQpdNhSNLJsKqkZoE0VcXboUFiQAASSdAANyfKgb8V4taw1p7151S2gliT9ABzJ2ArDOPdqr3Fb0nNbwyklLXUD710T4mOvKBMedc9uu1LcTxWVGb+mtEZFBEEjQ3COpJ0HKrL2Q7OIIJWW0GgBAidZ5mqFey3Zn7xWOgI16FmHP3NaLgOHZFAGg56D30rrAYPKBoPptT5TQdIkV1RTR1lkVItY1LLoTuOTevQ+f1pc1zNFjHPi1ZtXcdY8WS41mQx8IBt3GGVjyPnsOe9J8O4VmwrpeUscrZIYFAw1LtGhEAHeDNJ/FW8H4uifgsJMaeIlm99I3pzwLCKLTBrndrcBzQR3jS5zlfDquXNOvPnWmk18HcALa4rWZdNj4TAbUD6iavHHuKDDYW/eO1q27epA8IH+6Kz/wCFeIX+rxNtGle7UgxBOW4VzfQ08+NnECmBt2wSBdvKG6FUBYg+5U+1RGVcOZspZxJYAMYnMwkDT8XI9QKkUHeXRbktmi3OmuQqoE7ga+5FMTiRKW1EggEydeonlJPOrPwTAZsVhsiGH7t3ggxmYFmI3AAVvrVVs3DsELNpLS7W1Cj2pwzgAkkADmTAHmTyozvWafFzto1pf6KxBa8IvMG8VtTP2ccmYA+3rURVu2nak8QxwRT9hZJVFmQ7SQ108tTseQFWXsp2ae+y3lY2yJh10ZWMFQDzI58oMVSuz/DdU8Gp0UqBpqIzc+Z95rcuHYTubCIvzaAebHdj6an2oH2HYlQTuRrG0848qViuLaxA6aV01RAowaKimgOacIdBTcCl02FUNiaoXxf46bOD7lT4sQch6i2pBY6dYAn1q+msO+L/ABLvMf3fiiyiKI11bxH9R9KrSK7OYMADzjfqfPmNK1Thd61h7T4i4QLdtZO+kbBR1O3uKzbgyKmWZ10E6Eee+knT61fu0HA7mJ4W9u2Tn8LgCRnyalY+unkKBlhO2OOxNwdybaKdVXIrCP8AO071Jp2lx+HuA4uyj2Yj7BYuTI8YBJnQ/LVe+GF0SEbRgSIbeRH0NaLxpY7pvw3Br0kHp6UC3BuPWMUmexcVxpIGjL/qQ6rT81UO1PYbvHF/CsbGISSChyB9ecc9OmtVxPiVi8Lc7nF2kuET4v8ACuGD5AqYneKmJjUpoVng+MlkCWw10HoHtsPy19oqOxnxxA/w8GxMZvtLygRtoFGtMMQHxitkcWtskZjYtk76kM4AP+0VcewXCrd60veIWAkwWOUkuTJUGD06DSsp452pu8QxoxD20UhFTIuY6LJ3O513rXfhje+zIPMZgI1Esd+lVVV4NxRcFxXO2lp+8s3I+54yVYjoCBsNiabfFHtQmLxCWrTK9uyphlIIa4/z5SdwAAs9Zqd+IHZXI73lBCP4iRBytOo12nQg1Q//AA3I4eJUgTrME8yPOZ6a0DKxYyAHzYR/l0j89dKk8Nx+9gzZayU7zu4OcBlhnc7HpPXlTXiqkFVCkDy3Inl6dPOpHEYJXe20ElVVDyiQxTTzJM0F2w/xOyWS964gcAwgtA94w+6Mraa71mXDnOKxF177+K63eM3INP6AGPSoq7Z+2ZZnUc9COQA61euyvBEvXkTYtqRMzlAJb2AB96Cz9lrFu19rc1CaIgguW6qNomIM86vvDHd1z3FyFvlSZKL/AJjzc7npt1qAtYG0+Jw7W1ULbJAgQGG86cs2vnE1bBUQKOaKjigKhFChQdUsg0FIzSybCohvWNfFfhBTHLeA0u21k8s6HJvG8EE1stVH4ncI77BMwmbJFzTfLs489I+lVWf9n8J3gHPzOsjeANhtvWocAnIAOXXfr/asv7KvGk+Z6a85/nKtI7P35j5o5Tv6kev61Vc8c7IFroxGGYWr4+YR4Lv+ro3nz50xxHE8TchHawGDrKMlxLmgbxHWCNDtpV2qvdsOEi7bVtmtssEaHKzAMMw2ojq3gLt4lbuJeBuLCiyN/wAWp8uVc47sPhbiFcmUnXNJZ56ktNK8E4U9kE23zq2sXpzqRPh7xRqJLbidafXMY9tJe2zkTPdw/wBBoT7A0GUdouwbWrhK7aAZZAPSeh1PuapXFcKbbEHMrr+IGescjHP61vnDu0FjG57Y3X5lOh/gNM+LdkFcHwrdnldGYjyV/mT0BorB+z0C4SQRrqfKZ3rafhviZzjqCd94eP3/ACrPu0nZQ4S53qo/djeRmCHTmNx+1Wn4c4lgyraa0Swec5J2CHTLvqfyoNKx2F7y26aeJSuoncQNPWse4tw1sO/dFczLErbPI6jNEj6kVqjcIu3P8a+2X8FkdyD5FpzEeVPcHgLdpcqKFB301P8AqO596iMWweFtZtVJAEgMCDPl7GPMelOMVgwSxXMrRbaBtALjaNjmUH0HStev8Psmc1u2fVF/tVXxeEw0tOVR3vdsVaDkOsAcgCBr0mqrLrnAkdiZAMEn7sH9hvXeFwd62CUYIxbwmZZQOnMkGtQxHw9w9yTbffTk4k7mVOs61XMb8O8VazFCL66mFbI/uDvpG3SggeE8VxVrvHW9mug25ZgH3bWVJjUD8uVT2D+IOPAIb+lcjWMjqYjXUNp+1Vzi2Bu2rV0sjBiy+vzSPTUbimeEt3MwfKcoga7+IR/uEk+kfQL9gfircZijYZQ4UkkXTlEREgrJJJAiedOMJ8UtSLthtOdtgQOsg1T24S6o5SWmCQIY5QddBuBJPpNcWOH3Luhs3I01CNBmAYZuR3nTY0GqcM7W2r5hEuzv8oP6GpexeDrI2kjUQZG4IO1Vrsfw02EJcHM0BVgZ8q6AfrqaseCtsEGaAxlmjaW1Mf3qIXml02FIRSybCgQpPEWQysp1DAqfQiDSoFAigxJbIwuIuWH1NpsoP4gQCsabZSD9BNW/h3aqxYt57hA9PqfXapvtR2LtYuWnJdiM4AMjaGHp+nOsg7R9mbuFvd1egh1JtvnlGCnXcaEc132qic458abjGMOuVRzI8R1212rQuE8SOOwDMQVZrbDf7wWeXmBWGXuDdwA7CVke/qelaJ2K+JmHWyLTqyxIIAnTl6mKK0fhjZratPzgPttmUSPrNOqgezPaSxdtKq3FDLIyswDbkiBzEHlU2b6/iX/qFREFxvs1mvW8VYhcRbYE65VvJsyPyzRs3lryqYXGiNQ6nmGRtPcSDSwIOxB9CDXYNBXuMcStFYlDM5lbpzBB51V+C9n7FzETh3NoqSwykQWO+h0OgH1q58fwWHuWyL6K28cnnqrDUGsf4pdOEJu4S7ci24bxkExBzITzEAUG12cPdETekdO7Wdus12cGSZa45HQZQD6wJrOOG/GkMgz4di2gJV1yk+hEinI+J9+8SLOHS2NRnusbhH+1QBv60wXq/wAEtPOZS3q7xp71WcR2Ww3d3botgsjsAQzmLegKjWIhjTjsziLl+4TeYvk16Lm/0CAI1FS3Drc28SDsbl0D/p/uKCq4v4UWh48NfxFliJEXJXUb669Odd8HwHFLIUi4MRagQGuLnI6w259TVwtXZw0jcW28tVU7+4qvcE+IeGuoqmLbCFKs6CIETPT2oJTu2utbF1MjFTmBykxrsNQNefKu/wD+asTovnqEMTvqVJg/vSn9aO9DEELkiRDLq28pIjbWpEUEevAbUAEFgDIBMR6ZQKacB4StlnSSy5my5mJygGQupjnvzqbFNcMsux00LA9ZJkH6fpQOltgbCK6VaMUJqMhSqbCkaXTYUiw3ojQoyKAjVE+LnBDewYuoJfDuG/2NAcRz+6far2aTv2A6MjCVYFSOoIgiqrz9dZ7liPmiNhz9x+lVDDs1u6dDGb3B9+dXrE2BhsTfw7kqbbbEwGXTuz6FY/Oq92k4ddRkDWnRboDIxnxiTGWdh667VVdXbpVrbq0ZljMOWUka+xqWtcWYxmYkxptHLeDUTduRZGcjOrERpmhkEGT5odfOu8hYDwc1M7gzvoAeetBPYHjbW3zI+Q9QxJ02nWBzqYft/i1hg4InWVB0841qs3MMIWTqNYiDtpMDXnUPxPH91ojEkyI6cuYoLRxjt5dvXVBMaMWjYfh0nTQmo7jPFVbDOZBJhIGg8WbWfvftVWwGHN1vEdJ5/e66nURzPlT/AB1ybGVTpmQx/lBdQY+7rOnnNB3whC0RIDekTGw5z/erlwyxGWTEwQNYkGYjmPWqlw6zCxyblqefMDyk+1XbgnCi6IjEg6RqSPCdDE6a8qDSeyfDu6tTJJYzrTrgTytz/wB65P8A1a+tOLdtktQoDMq6DYMwExPKaZ9m7+a0zEZZuXCQYlfEZBqIU4SCcOV5jvE66wY+s1W+xnAMOUV1e27AeIKQTIJHjG86EVZOz09zm/EzMvKRIg+8VW8B2dsjF4k2bhTE27mfLyyXPGpjmCDE+W1BarSBbxChVAQbaak9B6Cjw4Fsi3spnJ03nJ5ESYHT0pLB3i1xs2jZVBA6yZp49sMIIn+aUR2RTTBNJueTx/8AGaXRiCFbWdiefkY50lgvvnq5/RainINdE1wKOmJjqaVXYU3pdNhVgRozRCujUQm1BTRtXMVWjHGcAw926t25YtPdQAK7ICwA2EmoLt92JbiCWQlxbbWmLDMCVOZcsHLqNgfarbQoPOWK4I1m5iLd0jvbWYhQsA92wKuC25K5iB0NPMNiJtAwCfIg+8Tp1/vW4ce4ct6xcRlDSpMETt/CKz7iXwkOdbmDvd0jQWt3JcLImUYamJ2PrNVVIOOzaIpOYwFE947QZULvuOm1QK8Ia4zve8CpOfQFpH3AB8vStI7Wdhr+Bwne4Vy7jN/UMFAuC2YnuTuq/ijxEc4FZ9gcQboaT9nZHeGNQzaBQ3UFjNBw1vJpzZM5XbJbHy2+ssYk/wCbypBL2uIkLA7pYjo8frNOltM1i7iGgl2XedFziB7wfoKTxWG8OLcagqjDl8t5CRHXxfSgeYMiDBIBP56RHMEb1qPw8shspM+fnEAA6aaCsg4VcLDQn230jadtY+lbF8ObgFrO0AJnJO2UASSRG0A/SgvQxJ77uzoGXMhG+mjD2MH3FU3gF5xaexlIdgBcbTQAnvHkGCWDLqY+YnTQVXrnHr+Oxhu23azbUxbk6rbCwSCIy5pzEc9OgqX4LiTZxKWGZns4xcubLle3cdJtrI0OZVBIiQTqTQMeyvaB7F/EYa6YvWmd0zMxW7bOqyNdIPIefKpVbvfcRuYq2zIbSYdHU/KVYODPUZoEjkZ5VHfEDs/bbDd4hyYmzcbuzoC1uFm2x3jTQ9femvZrtdae2rlwjA929pxrcXxfZgc5B0PI+poNLsrNy6RuCB7xr/POpAVX+AYvK9ywzFnQBpIAJRmYJI/EAIJ6ip8VGSOMPgMfMSAuseInT6b+xrnBfKT1JO0ToNYrsnxjyBb02H7muOH/AOGvvv6/8UU5oqFCgFLpsKQpdNhQIV2tcijmpUoMa5ozRUUJo5ohRxVQRX+31ppwx5tgfglD/tMfpTwmmOG8N+6nI5bg/wBw8X50VX/iN2iGHwxtr/iYgMggSUt6C7cjnCtA82rCrhBwt9hs9xVURGgJX+2lbB8UsOGu4XXUrfUaDohnWs07OcMW5mtXJCi7PL1gnpp7VVMeLq1t7Voz3VxVtnkNt9tYMGac4K1ntOu7hWRhG5VgRE7Sqz7N0p927wGkrqQMwjcZegHqP4KGFwAdrd+3p3iAOS0DxqVn2bX2oK1/Sth7uRgRP7jU9CIrQeH8SH/h2IsoQGZGVSXAzbMR5ZlBHvUJxTtDhsZhFW4DZxVuADEo8CDDfdPrpVY4dimtMfFpJGh0nTSdpoLdwvi95LCXsPaW4inLctlSzTMQpXbTXberf2ixX9OmHdVZWW7ZIzzsiNlGbZiAYnRtYMxVF7K9rThbjC1bFwXDqhcpl11gjSJnU9an+3HG1vCzbUEMCzuoKtlkFQCVOXP+kA8wKDjjuOuYkWsozPdLKQTAzozAksdlCsCTsACahMLhLVy7b7sQoZVZhJa+wY5rsHRQZIXTYAnen3GuJYcYFbeGL5rhCXu/jvo+8FyDRWKqpAjRSOdTHw/4RJF1honygzuCQPLWTp0A/EJC0YRRbxdhyTlYHDTrOtrOknnqu/X1q3YHFZ19Cy688piao3G7T3EVrc5kuXMWNwClpRbUN6+PT0qwYa8zLYuWmBFxjodouJJ23iJoJo3P8RuQGUecAlvzNKYRYRfQUTqFtxsAP5P8513ZEKvoP0qMu6FCjFFFFLpsKRml0GgoEKFBa6qIKaKgaKqDFFR0UUAmmGNbLest1Jtn31H7/QU/ppxWzmtNG6+NeWqmR+9FUb4q4jJcwhGpIvADYFj3YGvLesvxRZcRdCSGdQVGkh4kx7Fq0f4vY0d3grg+9dP5op35bVQeP2z/AFCun4ZXqGQ5oM/iEiP8wqq44fxpnDWr4JuLJRm3ZYAZT1IE6+VOeA4solyywE2zIkx4GMrGm2hprxy2LqLft8lVy3OSf5NFJi3iF2iWURMEnODPQgnXXSgKx2dFzE3bBmSwdOW8aj2j604u8Cu4GWud3cSQB3i6GZMTEzodtdKlwB4XDRdw6yrKC2ZV1SVGrBl8HkUBkTUTjOK4jiTh7iyEnu7VseFdpdup01by6UCGO4jexKDJbs2bQOfIlsIDkBm47kTrJ+YxrXeCdXtqQsQZggCMurSN5nl5VauKcJSzwzv5ZlkFIBQ3gObidLYfLlXbSedU/hNwm1JPQDbadPU6b+QoJ7hnDrFy7muZS3hfxXDatykFsxAMktJjyrThYteJbZgEZ71w5QttIkywABeBHkPSs77Pq/fLoRKPMbarsYOvp5VecPw7+qypIXC2gucRAuuoAOfqgMmPc0C9m0Gl8pHfgqi/hw9pTl9jIP8AuFHwzCjC4W13TMx7tipeDACTEDbxZBprp608sXO8t3b8EKylLQIjwfKpj/Mdfp0p9h8P4yCPCgEdSTlY/wDb+dRC2Lf7P1gaGRPOD0mnIpvj9l83X9acxRBUKFHRRAUumwpELS6bCgRUUZrmaEVECiozRVVHRTRE0AaA5oiKOhQZB8YbwCYexOtu5eubfcyLkI9S0e1VnHwqW7gHjXKwJ5ZT4hJ3BG9TPxCxnf8AELgBzd0VVNZGW0gGIAjzIMf5DUM+L7zCLpLJCNzPg0H0y1VSPDMIFtEgSjHMkwQM3iCj6nUVEYFQl/uWAy3flG3jiMubqeXmBR8A4tFq7baSBDqNSwRokLzMHX0NPcZw5blvvEYZ0IynUAHdWHlz+tBL8BwDWiqMdJItlojcEofKR/Ip9huxOKt3HNsA27pGYgw4BILKIGg+aevMCkeyPHFuJ3d+O8UyZ091nUzFafwu4MsA+g50FU7TdkhcwWKJtorCyxtpbkAG2sgk82MEe/0yHg9+LRjWIbz0kwJ25/nXoniXDDdXKLty3MzlIiI5jpFY1ieySpxD+mwbLeRlDDxKAvhLZCwmQI38gDrQTHZS4bjzBPhYmAdIUbjeI1rQcRZN4JZTS2I7wxoQN7Y6gnes5wuAuYfHpYxCLlc2x4Hlsl0kQgIlzmAzEbKOu+vlMs6a0Q0xC5nS2NFWHf0E92vuRPotK4Z5Nw8s2UecKJ/ORTLH4gWUYnVmlnjcgQIHqSqD/VSnAnbuyHjOrsGjaTDf/aPaoHWJPitjq0/TUU4pu5+1UdAx/Yfv9KcxQc0dFQoDpZNhSQWll2FQN6EUdCqCoUdCgI0QrqhQcimPaLiBsYW/dUSyW2ZefiiF/Min5qu9vrpGBuakSUGm/wA3/FBiTG4L1hsraFjJBJaV+0zGNc3i+pp3wzCFTetlXjNmU5dHS5qJ8hp+YqRxS/bW11gefQfpJqWsL9qFiCspJ0+zfVdP8rfk3lVVTMZw97Lq6K2kwYMQNxHPTTafpTuzh2DhlDd3d1Ghi3c+8hnYa/yauV3CZ18UAjQ6yPIz7fyah7uEe2T4SUeMwB/Q8m/Kgk8H2WS8FaMrDWdQQNNdNRz/AJNW7AcNxVkZkdbi80cSw9HG5I61WeA8VNqAxDWjqr65kP4Lo+6fPnWjYPEZrUpBJUlfwzGk+U0FB+JPaW884PDBlkfbuN/EJ7lT6fMfOOtVH4U4LFWuJBEzJay5r0rCFIlR6liAPOrLwULeuMpbxjOX8QlhPiytsSSSR1ir7wXgws94/wB+6wY6RCqIRY5QNT5moio9r8WLmKdXDf8AlxaNtlkEG6ssQRrvz5RVh7LcTiwwuMfspMnUhdYE8zIP1qF7W2B/WDKw8dkA7NDWmOhHmrjTcxS/Z7J3njJIy5hMjMQTGnLeRPUVRL2rLXrilwRtdYH7oB+wt/SWPmac8LvxiMTbiIKODrrmQB/zA+tSNi1Enmxk/wBvpH0plhLMXXf8b5fYLp+a1DTq3rcfyCj8qXNI4TXMTzY69RypzURxQIrqKOhriKXXYUkaVU6UQhQoqFVodCiNCgOioUKAVWfiIJwLDq9v/uqzVVfiZdKcPuMoBKtaOu3zgH8qDNrzt3yE9dOW8z/PKpPjYa2yXAZga8gwIjb0LVWsZxNxiE0EGdukGANeetWTiBd8OAsGFkaHURMTPQzVVL4UShCmSIOgjQ7H66EeR6Uvh8HmEEcvUHrVc4BjXNsN4dJEwd1jNmEyAQF+k8oNrwmL8IIGo1gjXz0mZ29aBrd4HrKypM6rGYwdiDowNR/abAXLNlHClVS5BdHfIwuD/wBMGVMjlvNXLBXc0AwDuNJHnp94eYinvaThZv4K/aSM7WyU6Z18Se0gCgrPYyyqWmdACcwJViuQsFBHiIlSNSOo9Kt1jiyOnihWP3Q2dvWV3rPPhfxRntuHEQbR2nQmCra7TEHl6Vp9yyR8uUHmSuvtFRFU7SpbVLUK1sq7MjFSS0L41KDUhgRvH5U27G3u8bvLsgh2AnYlgu+bxHLAHrNL/ELDtbwq3gxZrd21JOgCO2RgANvmUz6VEcFZjdtaDxOg1EEeKTqT5frQaQ7QJpighU/1Zj7KxP7UtjHJED7xj2O9NMfdIkCBC/8AcwX9m+tA8wSQg85P12/anApO2IAHQRXYNRK6oUQo6iBSi7UkTSibCrFhvNHRUYqqFChRigFEaEV0BURzFV34gYYPw++CJ0Vvo4NWQ1F9pcPnwmIWJBtvofITVNYdjrQXE2yY0GU9PkGlW1bDWlTbKR0Ogjl0/wCTUfjuFBxbMAAFQJiDAOUH3J086sNrCfYKG5jWDOVttNRp/fWioPBYM2rjoGBRwbi+GYYEg+kgipzDKVkQSAdpOZdASB+sU2t4Y+HU57RmNPEAIMeRWfqKnsBhwfmJ1Gh6g66iqpThvE0OjGNfvCCp/LWrBa4tbgeNJOsA5jv5UhgsEp0InyPL0p/YwaJ8qqvoAKlSqxwXs0gxt++ma3bfKTZjKrtzuEaQCYaOvSrdXIQTPM11UrNMeOcMGIw92yTHeIyg/hbdW9mAPtVF7MYG8MUlq/adXtw5n/DhVABV5hz822ssSa0g0yx2ELuhGmTMQw3DGI06GkUuFkz0GnrzqPtsXxDggZUynluBppvE/vSv2yqS7pABJIU5iADPOKb8Jw0MlxhD3VYE8yJDqp9ATFVUvFCjzUGNRBg0dcUdEHFLKNBSBNLJsKLDegKFFNVR0BQoxQHRE0KEVEdUjibWZWX8SlfqCP3pWa5oM3wViLCKwGhK66fK0D31/Kpq3hQqxy3g+g0A2I5TSD4Q942nhFy6D10Y9dxr7SKlcPZhQCNv09tRWmkTf4eSQQDI103jmB09aksPYOT05jl/xP0muxZKnTVRr5+x6Usrztp0/wCaB3w4n5SNZ35n/mpSmmEHsf5yp4BNZrNEFoUZoqIEUVHSV+7A0Ek7DqfPy60Uyx83HFpdtGuEchOiT1J/IU6vDVT0b9QRR4TDlF11ZtWPVjz/AGHkBRYofLH41/egVo6EUNqAUQNCioDpdDoKQpZNhVU3oAUKMUAoUDQoBQoCulojmjIoGiqCvvYm5dBkDvGbYQSQP7CndpIHXz/m1KXR4m/1fvXaDeq0SuID/amRtZTI/c/XpT1+VBh4vrVD3AkFdP1kU5pthRB00/8A2nNZrNACjomoVEA0Io6FAVcXOXqK7ri5y9f2NAeaj50VdLVHNCa6bauDSLApdNhSNLJsKqv/2Q=="/>
          <p:cNvSpPr>
            <a:spLocks noChangeAspect="1" noChangeArrowheads="1"/>
          </p:cNvSpPr>
          <p:nvPr/>
        </p:nvSpPr>
        <p:spPr bwMode="auto">
          <a:xfrm>
            <a:off x="0" y="-1143000"/>
            <a:ext cx="192405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4" name="AutoShape 10" descr="data:image/jpeg;base64,/9j/4AAQSkZJRgABAQAAAQABAAD/2wCEAAkGBhQSERQUExQUFRUUGBUVFxgUFBUUFBUXFRQVGBQUFRUYGyYeFxkjGRUUHy8gIycpLC0sFh4xNTAqNScrLCkBCQoKDQwODQwNDSkYFBgpKSkpKSkpKSkpKSkpKSkpKSkpKSkpKSkpKSkpKSkpKSkpKSkpKSkpKSkpKSkpKSkpKf/AABEIAPoAygMBIgACEQEDEQH/xAAcAAAABwEBAAAAAAAAAAAAAAAAAQMEBQYHAgj/xABAEAACAQIEAwYDBwIFAgcBAAABAhEAAwQSITEFQVEGEyJhcYEHMpEjQlKhscHwFNEzYnKC4ZKyFSRTc6LC8Rb/xAAWAQEBAQAAAAAAAAAAAAAAAAAAAQL/xAAWEQEBAQAAAAAAAAAAAAAAAAAAARH/2gAMAwEAAhEDEQA/ANnoUU0U1lkRNCjmgKquqFck0QNRHVHRUDQCgKIijoBQoVFntRhe87vvlLjQhZYA9CyggH3qriVoCuVYESDIOxFdVEAGhFQXbbtF/RYO5eEZ9EtyJGdyQsjnAk+1Zl2V/qMVfVzfutcOpJdhGoOoB0EEaaVcXG0zR00waMkIzFyBIY7nXUE8+WvnToGiYOhRCjqAGuWo6EUBVyK7y1zFVRjalk2FIkUqmwqhM0BQihUQCaJaImkMZjUs22uXGCIglmbQCinDGiWs34h8VjcLLg7YgTFy98rRzCDYetJ4a/jsQQXvv6IQij/pGmlXFxp0UKqPDeztzQtduj0uN7TJ1qcw+AuLtfc/6grA/lUTEiDR02N5k+cSPxICfqmpHsTS6uCJBBB2jnQVP4occbDYBshyveZbIMwVzgliDyOVTr51XvhfwIGXbZY8PLMd26z/ADrSXxr4lbP9LhyfGHN0iJhCuQE+pmPSprsDjktYF7txgoTMWLEAaCefMxtWmlm4TiPtcTbG1u4seWe0rEDymfrUrVH+GHG2xa4u+QPHfEe1sflEfnV2ms1msc+M/GLj4uzhlgWrQW60bm4+YDNrEBRt5k1YfhNgx3dy40ZmgTA2A+tZdxDjbYniF67cnLduMB0QWiVtAnyGnXxGKvOD7SPhLDKhAOg2BMkSAJPQjU8hWmmprcDXCARKKMw6FzInzhfzpcCq12BwLLhu+eM+IPek8yCBkJPmNferNWazQoGm+Ox9uyhuXXW2i7sxgCdB+dIcN47YxH+DdR41IB8QHUqdRQPxQJooo6IE1yRQNFRQpdNhSNLJsKqkZoE0VcXboUFiQAASSdAANyfKgb8V4taw1p7151S2gliT9ABzJ2ArDOPdqr3Fb0nNbwyklLXUD710T4mOvKBMedc9uu1LcTxWVGb+mtEZFBEEjQ3COpJ0HKrL2Q7OIIJWW0GgBAidZ5mqFey3Zn7xWOgI16FmHP3NaLgOHZFAGg56D30rrAYPKBoPptT5TQdIkV1RTR1lkVItY1LLoTuOTevQ+f1pc1zNFjHPi1ZtXcdY8WS41mQx8IBt3GGVjyPnsOe9J8O4VmwrpeUscrZIYFAw1LtGhEAHeDNJ/FW8H4uifgsJMaeIlm99I3pzwLCKLTBrndrcBzQR3jS5zlfDquXNOvPnWmk18HcALa4rWZdNj4TAbUD6iavHHuKDDYW/eO1q27epA8IH+6Kz/wCFeIX+rxNtGle7UgxBOW4VzfQ08+NnECmBt2wSBdvKG6FUBYg+5U+1RGVcOZspZxJYAMYnMwkDT8XI9QKkUHeXRbktmi3OmuQqoE7ga+5FMTiRKW1EggEydeonlJPOrPwTAZsVhsiGH7t3ggxmYFmI3AAVvrVVs3DsELNpLS7W1Cj2pwzgAkkADmTAHmTyozvWafFzto1pf6KxBa8IvMG8VtTP2ccmYA+3rURVu2nak8QxwRT9hZJVFmQ7SQ108tTseQFWXsp2ae+y3lY2yJh10ZWMFQDzI58oMVSuz/DdU8Gp0UqBpqIzc+Z95rcuHYTubCIvzaAebHdj6an2oH2HYlQTuRrG0848qViuLaxA6aV01RAowaKimgOacIdBTcCl02FUNiaoXxf46bOD7lT4sQch6i2pBY6dYAn1q+msO+L/ABLvMf3fiiyiKI11bxH9R9KrSK7OYMADzjfqfPmNK1Thd61h7T4i4QLdtZO+kbBR1O3uKzbgyKmWZ10E6Eee+knT61fu0HA7mJ4W9u2Tn8LgCRnyalY+unkKBlhO2OOxNwdybaKdVXIrCP8AO071Jp2lx+HuA4uyj2Yj7BYuTI8YBJnQ/LVe+GF0SEbRgSIbeRH0NaLxpY7pvw3Br0kHp6UC3BuPWMUmexcVxpIGjL/qQ6rT81UO1PYbvHF/CsbGISSChyB9ecc9OmtVxPiVi8Lc7nF2kuET4v8ACuGD5AqYneKmJjUpoVng+MlkCWw10HoHtsPy19oqOxnxxA/w8GxMZvtLygRtoFGtMMQHxitkcWtskZjYtk76kM4AP+0VcewXCrd60veIWAkwWOUkuTJUGD06DSsp452pu8QxoxD20UhFTIuY6LJ3O513rXfhje+zIPMZgI1Esd+lVVV4NxRcFxXO2lp+8s3I+54yVYjoCBsNiabfFHtQmLxCWrTK9uyphlIIa4/z5SdwAAs9Zqd+IHZXI73lBCP4iRBytOo12nQg1Q//AA3I4eJUgTrME8yPOZ6a0DKxYyAHzYR/l0j89dKk8Nx+9gzZayU7zu4OcBlhnc7HpPXlTXiqkFVCkDy3Inl6dPOpHEYJXe20ElVVDyiQxTTzJM0F2w/xOyWS964gcAwgtA94w+6Mraa71mXDnOKxF177+K63eM3INP6AGPSoq7Z+2ZZnUc9COQA61euyvBEvXkTYtqRMzlAJb2AB96Cz9lrFu19rc1CaIgguW6qNomIM86vvDHd1z3FyFvlSZKL/AJjzc7npt1qAtYG0+Jw7W1ULbJAgQGG86cs2vnE1bBUQKOaKjigKhFChQdUsg0FIzSybCohvWNfFfhBTHLeA0u21k8s6HJvG8EE1stVH4ncI77BMwmbJFzTfLs489I+lVWf9n8J3gHPzOsjeANhtvWocAnIAOXXfr/asv7KvGk+Z6a85/nKtI7P35j5o5Tv6kev61Vc8c7IFroxGGYWr4+YR4Lv+ro3nz50xxHE8TchHawGDrKMlxLmgbxHWCNDtpV2qvdsOEi7bVtmtssEaHKzAMMw2ojq3gLt4lbuJeBuLCiyN/wAWp8uVc47sPhbiFcmUnXNJZ56ktNK8E4U9kE23zq2sXpzqRPh7xRqJLbidafXMY9tJe2zkTPdw/wBBoT7A0GUdouwbWrhK7aAZZAPSeh1PuapXFcKbbEHMrr+IGescjHP61vnDu0FjG57Y3X5lOh/gNM+LdkFcHwrdnldGYjyV/mT0BorB+z0C4SQRrqfKZ3rafhviZzjqCd94eP3/ACrPu0nZQ4S53qo/djeRmCHTmNx+1Wn4c4lgyraa0Swec5J2CHTLvqfyoNKx2F7y26aeJSuoncQNPWse4tw1sO/dFczLErbPI6jNEj6kVqjcIu3P8a+2X8FkdyD5FpzEeVPcHgLdpcqKFB301P8AqO596iMWweFtZtVJAEgMCDPl7GPMelOMVgwSxXMrRbaBtALjaNjmUH0HStev8Psmc1u2fVF/tVXxeEw0tOVR3vdsVaDkOsAcgCBr0mqrLrnAkdiZAMEn7sH9hvXeFwd62CUYIxbwmZZQOnMkGtQxHw9w9yTbffTk4k7mVOs61XMb8O8VazFCL66mFbI/uDvpG3SggeE8VxVrvHW9mug25ZgH3bWVJjUD8uVT2D+IOPAIb+lcjWMjqYjXUNp+1Vzi2Bu2rV0sjBiy+vzSPTUbimeEt3MwfKcoga7+IR/uEk+kfQL9gfircZijYZQ4UkkXTlEREgrJJJAiedOMJ8UtSLthtOdtgQOsg1T24S6o5SWmCQIY5QddBuBJPpNcWOH3Luhs3I01CNBmAYZuR3nTY0GqcM7W2r5hEuzv8oP6GpexeDrI2kjUQZG4IO1Vrsfw02EJcHM0BVgZ8q6AfrqaseCtsEGaAxlmjaW1Mf3qIXml02FIRSybCgQpPEWQysp1DAqfQiDSoFAigxJbIwuIuWH1NpsoP4gQCsabZSD9BNW/h3aqxYt57hA9PqfXapvtR2LtYuWnJdiM4AMjaGHp+nOsg7R9mbuFvd1egh1JtvnlGCnXcaEc132qic458abjGMOuVRzI8R1212rQuE8SOOwDMQVZrbDf7wWeXmBWGXuDdwA7CVke/qelaJ2K+JmHWyLTqyxIIAnTl6mKK0fhjZratPzgPttmUSPrNOqgezPaSxdtKq3FDLIyswDbkiBzEHlU2b6/iX/qFREFxvs1mvW8VYhcRbYE65VvJsyPyzRs3lryqYXGiNQ6nmGRtPcSDSwIOxB9CDXYNBXuMcStFYlDM5lbpzBB51V+C9n7FzETh3NoqSwykQWO+h0OgH1q58fwWHuWyL6K28cnnqrDUGsf4pdOEJu4S7ci24bxkExBzITzEAUG12cPdETekdO7Wdus12cGSZa45HQZQD6wJrOOG/GkMgz4di2gJV1yk+hEinI+J9+8SLOHS2NRnusbhH+1QBv60wXq/wAEtPOZS3q7xp71WcR2Ww3d3botgsjsAQzmLegKjWIhjTjsziLl+4TeYvk16Lm/0CAI1FS3Drc28SDsbl0D/p/uKCq4v4UWh48NfxFliJEXJXUb669Odd8HwHFLIUi4MRagQGuLnI6w259TVwtXZw0jcW28tVU7+4qvcE+IeGuoqmLbCFKs6CIETPT2oJTu2utbF1MjFTmBykxrsNQNefKu/wD+asTovnqEMTvqVJg/vSn9aO9DEELkiRDLq28pIjbWpEUEevAbUAEFgDIBMR6ZQKacB4StlnSSy5my5mJygGQupjnvzqbFNcMsux00LA9ZJkH6fpQOltgbCK6VaMUJqMhSqbCkaXTYUiw3ojQoyKAjVE+LnBDewYuoJfDuG/2NAcRz+6far2aTv2A6MjCVYFSOoIgiqrz9dZ7liPmiNhz9x+lVDDs1u6dDGb3B9+dXrE2BhsTfw7kqbbbEwGXTuz6FY/Oq92k4ddRkDWnRboDIxnxiTGWdh667VVdXbpVrbq0ZljMOWUka+xqWtcWYxmYkxptHLeDUTduRZGcjOrERpmhkEGT5odfOu8hYDwc1M7gzvoAeetBPYHjbW3zI+Q9QxJ02nWBzqYft/i1hg4InWVB0841qs3MMIWTqNYiDtpMDXnUPxPH91ojEkyI6cuYoLRxjt5dvXVBMaMWjYfh0nTQmo7jPFVbDOZBJhIGg8WbWfvftVWwGHN1vEdJ5/e66nURzPlT/AB1ybGVTpmQx/lBdQY+7rOnnNB3whC0RIDekTGw5z/erlwyxGWTEwQNYkGYjmPWqlw6zCxyblqefMDyk+1XbgnCi6IjEg6RqSPCdDE6a8qDSeyfDu6tTJJYzrTrgTytz/wB65P8A1a+tOLdtktQoDMq6DYMwExPKaZ9m7+a0zEZZuXCQYlfEZBqIU4SCcOV5jvE66wY+s1W+xnAMOUV1e27AeIKQTIJHjG86EVZOz09zm/EzMvKRIg+8VW8B2dsjF4k2bhTE27mfLyyXPGpjmCDE+W1BarSBbxChVAQbaak9B6Cjw4Fsi3spnJ03nJ5ESYHT0pLB3i1xs2jZVBA6yZp49sMIIn+aUR2RTTBNJueTx/8AGaXRiCFbWdiefkY50lgvvnq5/RainINdE1wKOmJjqaVXYU3pdNhVgRozRCujUQm1BTRtXMVWjHGcAw926t25YtPdQAK7ICwA2EmoLt92JbiCWQlxbbWmLDMCVOZcsHLqNgfarbQoPOWK4I1m5iLd0jvbWYhQsA92wKuC25K5iB0NPMNiJtAwCfIg+8Tp1/vW4ce4ct6xcRlDSpMETt/CKz7iXwkOdbmDvd0jQWt3JcLImUYamJ2PrNVVIOOzaIpOYwFE947QZULvuOm1QK8Ia4zve8CpOfQFpH3AB8vStI7Wdhr+Bwne4Vy7jN/UMFAuC2YnuTuq/ijxEc4FZ9gcQboaT9nZHeGNQzaBQ3UFjNBw1vJpzZM5XbJbHy2+ssYk/wCbypBL2uIkLA7pYjo8frNOltM1i7iGgl2XedFziB7wfoKTxWG8OLcagqjDl8t5CRHXxfSgeYMiDBIBP56RHMEb1qPw8shspM+fnEAA6aaCsg4VcLDQn230jadtY+lbF8ObgFrO0AJnJO2UASSRG0A/SgvQxJ77uzoGXMhG+mjD2MH3FU3gF5xaexlIdgBcbTQAnvHkGCWDLqY+YnTQVXrnHr+Oxhu23azbUxbk6rbCwSCIy5pzEc9OgqX4LiTZxKWGZns4xcubLle3cdJtrI0OZVBIiQTqTQMeyvaB7F/EYa6YvWmd0zMxW7bOqyNdIPIefKpVbvfcRuYq2zIbSYdHU/KVYODPUZoEjkZ5VHfEDs/bbDd4hyYmzcbuzoC1uFm2x3jTQ9femvZrtdae2rlwjA929pxrcXxfZgc5B0PI+poNLsrNy6RuCB7xr/POpAVX+AYvK9ywzFnQBpIAJRmYJI/EAIJ6ip8VGSOMPgMfMSAuseInT6b+xrnBfKT1JO0ToNYrsnxjyBb02H7muOH/AOGvvv6/8UU5oqFCgFLpsKQpdNhQIV2tcijmpUoMa5ozRUUJo5ohRxVQRX+31ppwx5tgfglD/tMfpTwmmOG8N+6nI5bg/wBw8X50VX/iN2iGHwxtr/iYgMggSUt6C7cjnCtA82rCrhBwt9hs9xVURGgJX+2lbB8UsOGu4XXUrfUaDohnWs07OcMW5mtXJCi7PL1gnpp7VVMeLq1t7Voz3VxVtnkNt9tYMGac4K1ntOu7hWRhG5VgRE7Sqz7N0p927wGkrqQMwjcZegHqP4KGFwAdrd+3p3iAOS0DxqVn2bX2oK1/Sth7uRgRP7jU9CIrQeH8SH/h2IsoQGZGVSXAzbMR5ZlBHvUJxTtDhsZhFW4DZxVuADEo8CDDfdPrpVY4dimtMfFpJGh0nTSdpoLdwvi95LCXsPaW4inLctlSzTMQpXbTXberf2ixX9OmHdVZWW7ZIzzsiNlGbZiAYnRtYMxVF7K9rThbjC1bFwXDqhcpl11gjSJnU9an+3HG1vCzbUEMCzuoKtlkFQCVOXP+kA8wKDjjuOuYkWsozPdLKQTAzozAksdlCsCTsACahMLhLVy7b7sQoZVZhJa+wY5rsHRQZIXTYAnen3GuJYcYFbeGL5rhCXu/jvo+8FyDRWKqpAjRSOdTHw/4RJF1honygzuCQPLWTp0A/EJC0YRRbxdhyTlYHDTrOtrOknnqu/X1q3YHFZ19Cy688piao3G7T3EVrc5kuXMWNwClpRbUN6+PT0qwYa8zLYuWmBFxjodouJJ23iJoJo3P8RuQGUecAlvzNKYRYRfQUTqFtxsAP5P8513ZEKvoP0qMu6FCjFFFFLpsKRml0GgoEKFBa6qIKaKgaKqDFFR0UUAmmGNbLest1Jtn31H7/QU/ppxWzmtNG6+NeWqmR+9FUb4q4jJcwhGpIvADYFj3YGvLesvxRZcRdCSGdQVGkh4kx7Fq0f4vY0d3grg+9dP5op35bVQeP2z/AFCun4ZXqGQ5oM/iEiP8wqq44fxpnDWr4JuLJRm3ZYAZT1IE6+VOeA4solyywE2zIkx4GMrGm2hprxy2LqLft8lVy3OSf5NFJi3iF2iWURMEnODPQgnXXSgKx2dFzE3bBmSwdOW8aj2j604u8Cu4GWud3cSQB3i6GZMTEzodtdKlwB4XDRdw6yrKC2ZV1SVGrBl8HkUBkTUTjOK4jiTh7iyEnu7VseFdpdup01by6UCGO4jexKDJbs2bQOfIlsIDkBm47kTrJ+YxrXeCdXtqQsQZggCMurSN5nl5VauKcJSzwzv5ZlkFIBQ3gObidLYfLlXbSedU/hNwm1JPQDbadPU6b+QoJ7hnDrFy7muZS3hfxXDatykFsxAMktJjyrThYteJbZgEZ71w5QttIkywABeBHkPSs77Pq/fLoRKPMbarsYOvp5VecPw7+qypIXC2gucRAuuoAOfqgMmPc0C9m0Gl8pHfgqi/hw9pTl9jIP8AuFHwzCjC4W13TMx7tipeDACTEDbxZBprp608sXO8t3b8EKylLQIjwfKpj/Mdfp0p9h8P4yCPCgEdSTlY/wDb+dRC2Lf7P1gaGRPOD0mnIpvj9l83X9acxRBUKFHRRAUumwpELS6bCgRUUZrmaEVECiozRVVHRTRE0AaA5oiKOhQZB8YbwCYexOtu5eubfcyLkI9S0e1VnHwqW7gHjXKwJ5ZT4hJ3BG9TPxCxnf8AELgBzd0VVNZGW0gGIAjzIMf5DUM+L7zCLpLJCNzPg0H0y1VSPDMIFtEgSjHMkwQM3iCj6nUVEYFQl/uWAy3flG3jiMubqeXmBR8A4tFq7baSBDqNSwRokLzMHX0NPcZw5blvvEYZ0IynUAHdWHlz+tBL8BwDWiqMdJItlojcEofKR/Ip9huxOKt3HNsA27pGYgw4BILKIGg+aevMCkeyPHFuJ3d+O8UyZ091nUzFafwu4MsA+g50FU7TdkhcwWKJtorCyxtpbkAG2sgk82MEe/0yHg9+LRjWIbz0kwJ25/nXoniXDDdXKLty3MzlIiI5jpFY1ieySpxD+mwbLeRlDDxKAvhLZCwmQI38gDrQTHZS4bjzBPhYmAdIUbjeI1rQcRZN4JZTS2I7wxoQN7Y6gnes5wuAuYfHpYxCLlc2x4Hlsl0kQgIlzmAzEbKOu+vlMs6a0Q0xC5nS2NFWHf0E92vuRPotK4Z5Nw8s2UecKJ/ORTLH4gWUYnVmlnjcgQIHqSqD/VSnAnbuyHjOrsGjaTDf/aPaoHWJPitjq0/TUU4pu5+1UdAx/Yfv9KcxQc0dFQoDpZNhSQWll2FQN6EUdCqCoUdCgI0QrqhQcimPaLiBsYW/dUSyW2ZefiiF/Min5qu9vrpGBuakSUGm/wA3/FBiTG4L1hsraFjJBJaV+0zGNc3i+pp3wzCFTetlXjNmU5dHS5qJ8hp+YqRxS/bW11gefQfpJqWsL9qFiCspJ0+zfVdP8rfk3lVVTMZw97Lq6K2kwYMQNxHPTTafpTuzh2DhlDd3d1Ghi3c+8hnYa/yauV3CZ18UAjQ6yPIz7fyah7uEe2T4SUeMwB/Q8m/Kgk8H2WS8FaMrDWdQQNNdNRz/AJNW7AcNxVkZkdbi80cSw9HG5I61WeA8VNqAxDWjqr65kP4Lo+6fPnWjYPEZrUpBJUlfwzGk+U0FB+JPaW884PDBlkfbuN/EJ7lT6fMfOOtVH4U4LFWuJBEzJay5r0rCFIlR6liAPOrLwULeuMpbxjOX8QlhPiytsSSSR1ir7wXgws94/wB+6wY6RCqIRY5QNT5moio9r8WLmKdXDf8AlxaNtlkEG6ssQRrvz5RVh7LcTiwwuMfspMnUhdYE8zIP1qF7W2B/WDKw8dkA7NDWmOhHmrjTcxS/Z7J3njJIy5hMjMQTGnLeRPUVRL2rLXrilwRtdYH7oB+wt/SWPmac8LvxiMTbiIKODrrmQB/zA+tSNi1Enmxk/wBvpH0plhLMXXf8b5fYLp+a1DTq3rcfyCj8qXNI4TXMTzY69RypzURxQIrqKOhriKXXYUkaVU6UQhQoqFVodCiNCgOioUKAVWfiIJwLDq9v/uqzVVfiZdKcPuMoBKtaOu3zgH8qDNrzt3yE9dOW8z/PKpPjYa2yXAZga8gwIjb0LVWsZxNxiE0EGdukGANeetWTiBd8OAsGFkaHURMTPQzVVL4UShCmSIOgjQ7H66EeR6Uvh8HmEEcvUHrVc4BjXNsN4dJEwd1jNmEyAQF+k8oNrwmL8IIGo1gjXz0mZ29aBrd4HrKypM6rGYwdiDowNR/abAXLNlHClVS5BdHfIwuD/wBMGVMjlvNXLBXc0AwDuNJHnp94eYinvaThZv4K/aSM7WyU6Z18Se0gCgrPYyyqWmdACcwJViuQsFBHiIlSNSOo9Kt1jiyOnihWP3Q2dvWV3rPPhfxRntuHEQbR2nQmCra7TEHl6Vp9yyR8uUHmSuvtFRFU7SpbVLUK1sq7MjFSS0L41KDUhgRvH5U27G3u8bvLsgh2AnYlgu+bxHLAHrNL/ELDtbwq3gxZrd21JOgCO2RgANvmUz6VEcFZjdtaDxOg1EEeKTqT5frQaQ7QJpighU/1Zj7KxP7UtjHJED7xj2O9NMfdIkCBC/8AcwX9m+tA8wSQg85P12/anApO2IAHQRXYNRK6oUQo6iBSi7UkTSibCrFhvNHRUYqqFChRigFEaEV0BURzFV34gYYPw++CJ0Vvo4NWQ1F9pcPnwmIWJBtvofITVNYdjrQXE2yY0GU9PkGlW1bDWlTbKR0Ogjl0/wCTUfjuFBxbMAAFQJiDAOUH3J086sNrCfYKG5jWDOVttNRp/fWioPBYM2rjoGBRwbi+GYYEg+kgipzDKVkQSAdpOZdASB+sU2t4Y+HU57RmNPEAIMeRWfqKnsBhwfmJ1Gh6g66iqpThvE0OjGNfvCCp/LWrBa4tbgeNJOsA5jv5UhgsEp0InyPL0p/YwaJ8qqvoAKlSqxwXs0gxt++ma3bfKTZjKrtzuEaQCYaOvSrdXIQTPM11UrNMeOcMGIw92yTHeIyg/hbdW9mAPtVF7MYG8MUlq/adXtw5n/DhVABV5hz822ssSa0g0yx2ELuhGmTMQw3DGI06GkUuFkz0GnrzqPtsXxDggZUynluBppvE/vSv2yqS7pABJIU5iADPOKb8Jw0MlxhD3VYE8yJDqp9ATFVUvFCjzUGNRBg0dcUdEHFLKNBSBNLJsKLDegKFFNVR0BQoxQHRE0KEVEdUjibWZWX8SlfqCP3pWa5oM3wViLCKwGhK66fK0D31/Kpq3hQqxy3g+g0A2I5TSD4Q942nhFy6D10Y9dxr7SKlcPZhQCNv09tRWmkTf4eSQQDI103jmB09aksPYOT05jl/xP0muxZKnTVRr5+x6Usrztp0/wCaB3w4n5SNZ35n/mpSmmEHsf5yp4BNZrNEFoUZoqIEUVHSV+7A0Ek7DqfPy60Uyx83HFpdtGuEchOiT1J/IU6vDVT0b9QRR4TDlF11ZtWPVjz/AGHkBRYofLH41/egVo6EUNqAUQNCioDpdDoKQpZNhVU3oAUKMUAoUDQoBQoCulojmjIoGiqCvvYm5dBkDvGbYQSQP7CndpIHXz/m1KXR4m/1fvXaDeq0SuID/amRtZTI/c/XpT1+VBh4vrVD3AkFdP1kU5pthRB00/8A2nNZrNACjomoVEA0Io6FAVcXOXqK7ri5y9f2NAeaj50VdLVHNCa6bauDSLApdNhSNLJsKqv/2Q=="/>
          <p:cNvSpPr>
            <a:spLocks noChangeAspect="1" noChangeArrowheads="1"/>
          </p:cNvSpPr>
          <p:nvPr/>
        </p:nvSpPr>
        <p:spPr bwMode="auto">
          <a:xfrm>
            <a:off x="0" y="-1143000"/>
            <a:ext cx="192405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1756" name="AutoShape 12" descr="data:image/jpeg;base64,/9j/4AAQSkZJRgABAQAAAQABAAD/2wCEAAkGBhQSERQUExQUFRUUGBUVFxgUFBUUFBUXFRQVGBQUFRUYGyYeFxkjGRUUHy8gIycpLC0sFh4xNTAqNScrLCkBCQoKDQwODQwNDSkYFBgpKSkpKSkpKSkpKSkpKSkpKSkpKSkpKSkpKSkpKSkpKSkpKSkpKSkpKSkpKSkpKSkpKf/AABEIAPoAygMBIgACEQEDEQH/xAAcAAAABwEBAAAAAAAAAAAAAAAAAQMEBQYHAgj/xABAEAACAQIEAwYDBwIFAgcBAAABAhEAAwQSITEFQVEGEyJhcYEHMpEjQlKhscHwFNEzYnKC4ZKyFSRTc6LC8Rb/xAAWAQEBAQAAAAAAAAAAAAAAAAAAAQL/xAAWEQEBAQAAAAAAAAAAAAAAAAAAARH/2gAMAwEAAhEDEQA/ANnoUU0U1lkRNCjmgKquqFck0QNRHVHRUDQCgKIijoBQoVFntRhe87vvlLjQhZYA9CyggH3qriVoCuVYESDIOxFdVEAGhFQXbbtF/RYO5eEZ9EtyJGdyQsjnAk+1Zl2V/qMVfVzfutcOpJdhGoOoB0EEaaVcXG0zR00waMkIzFyBIY7nXUE8+WvnToGiYOhRCjqAGuWo6EUBVyK7y1zFVRjalk2FIkUqmwqhM0BQihUQCaJaImkMZjUs22uXGCIglmbQCinDGiWs34h8VjcLLg7YgTFy98rRzCDYetJ4a/jsQQXvv6IQij/pGmlXFxp0UKqPDeztzQtduj0uN7TJ1qcw+AuLtfc/6grA/lUTEiDR02N5k+cSPxICfqmpHsTS6uCJBBB2jnQVP4occbDYBshyveZbIMwVzgliDyOVTr51XvhfwIGXbZY8PLMd26z/ADrSXxr4lbP9LhyfGHN0iJhCuQE+pmPSprsDjktYF7txgoTMWLEAaCefMxtWmlm4TiPtcTbG1u4seWe0rEDymfrUrVH+GHG2xa4u+QPHfEe1sflEfnV2ms1msc+M/GLj4uzhlgWrQW60bm4+YDNrEBRt5k1YfhNgx3dy40ZmgTA2A+tZdxDjbYniF67cnLduMB0QWiVtAnyGnXxGKvOD7SPhLDKhAOg2BMkSAJPQjU8hWmmprcDXCARKKMw6FzInzhfzpcCq12BwLLhu+eM+IPek8yCBkJPmNferNWazQoGm+Ox9uyhuXXW2i7sxgCdB+dIcN47YxH+DdR41IB8QHUqdRQPxQJooo6IE1yRQNFRQpdNhSNLJsKqkZoE0VcXboUFiQAASSdAANyfKgb8V4taw1p7151S2gliT9ABzJ2ArDOPdqr3Fb0nNbwyklLXUD710T4mOvKBMedc9uu1LcTxWVGb+mtEZFBEEjQ3COpJ0HKrL2Q7OIIJWW0GgBAidZ5mqFey3Zn7xWOgI16FmHP3NaLgOHZFAGg56D30rrAYPKBoPptT5TQdIkV1RTR1lkVItY1LLoTuOTevQ+f1pc1zNFjHPi1ZtXcdY8WS41mQx8IBt3GGVjyPnsOe9J8O4VmwrpeUscrZIYFAw1LtGhEAHeDNJ/FW8H4uifgsJMaeIlm99I3pzwLCKLTBrndrcBzQR3jS5zlfDquXNOvPnWmk18HcALa4rWZdNj4TAbUD6iavHHuKDDYW/eO1q27epA8IH+6Kz/wCFeIX+rxNtGle7UgxBOW4VzfQ08+NnECmBt2wSBdvKG6FUBYg+5U+1RGVcOZspZxJYAMYnMwkDT8XI9QKkUHeXRbktmi3OmuQqoE7ga+5FMTiRKW1EggEydeonlJPOrPwTAZsVhsiGH7t3ggxmYFmI3AAVvrVVs3DsELNpLS7W1Cj2pwzgAkkADmTAHmTyozvWafFzto1pf6KxBa8IvMG8VtTP2ccmYA+3rURVu2nak8QxwRT9hZJVFmQ7SQ108tTseQFWXsp2ae+y3lY2yJh10ZWMFQDzI58oMVSuz/DdU8Gp0UqBpqIzc+Z95rcuHYTubCIvzaAebHdj6an2oH2HYlQTuRrG0848qViuLaxA6aV01RAowaKimgOacIdBTcCl02FUNiaoXxf46bOD7lT4sQch6i2pBY6dYAn1q+msO+L/ABLvMf3fiiyiKI11bxH9R9KrSK7OYMADzjfqfPmNK1Thd61h7T4i4QLdtZO+kbBR1O3uKzbgyKmWZ10E6Eee+knT61fu0HA7mJ4W9u2Tn8LgCRnyalY+unkKBlhO2OOxNwdybaKdVXIrCP8AO071Jp2lx+HuA4uyj2Yj7BYuTI8YBJnQ/LVe+GF0SEbRgSIbeRH0NaLxpY7pvw3Br0kHp6UC3BuPWMUmexcVxpIGjL/qQ6rT81UO1PYbvHF/CsbGISSChyB9ecc9OmtVxPiVi8Lc7nF2kuET4v8ACuGD5AqYneKmJjUpoVng+MlkCWw10HoHtsPy19oqOxnxxA/w8GxMZvtLygRtoFGtMMQHxitkcWtskZjYtk76kM4AP+0VcewXCrd60veIWAkwWOUkuTJUGD06DSsp452pu8QxoxD20UhFTIuY6LJ3O513rXfhje+zIPMZgI1Esd+lVVV4NxRcFxXO2lp+8s3I+54yVYjoCBsNiabfFHtQmLxCWrTK9uyphlIIa4/z5SdwAAs9Zqd+IHZXI73lBCP4iRBytOo12nQg1Q//AA3I4eJUgTrME8yPOZ6a0DKxYyAHzYR/l0j89dKk8Nx+9gzZayU7zu4OcBlhnc7HpPXlTXiqkFVCkDy3Inl6dPOpHEYJXe20ElVVDyiQxTTzJM0F2w/xOyWS964gcAwgtA94w+6Mraa71mXDnOKxF177+K63eM3INP6AGPSoq7Z+2ZZnUc9COQA61euyvBEvXkTYtqRMzlAJb2AB96Cz9lrFu19rc1CaIgguW6qNomIM86vvDHd1z3FyFvlSZKL/AJjzc7npt1qAtYG0+Jw7W1ULbJAgQGG86cs2vnE1bBUQKOaKjigKhFChQdUsg0FIzSybCohvWNfFfhBTHLeA0u21k8s6HJvG8EE1stVH4ncI77BMwmbJFzTfLs489I+lVWf9n8J3gHPzOsjeANhtvWocAnIAOXXfr/asv7KvGk+Z6a85/nKtI7P35j5o5Tv6kev61Vc8c7IFroxGGYWr4+YR4Lv+ro3nz50xxHE8TchHawGDrKMlxLmgbxHWCNDtpV2qvdsOEi7bVtmtssEaHKzAMMw2ojq3gLt4lbuJeBuLCiyN/wAWp8uVc47sPhbiFcmUnXNJZ56ktNK8E4U9kE23zq2sXpzqRPh7xRqJLbidafXMY9tJe2zkTPdw/wBBoT7A0GUdouwbWrhK7aAZZAPSeh1PuapXFcKbbEHMrr+IGescjHP61vnDu0FjG57Y3X5lOh/gNM+LdkFcHwrdnldGYjyV/mT0BorB+z0C4SQRrqfKZ3rafhviZzjqCd94eP3/ACrPu0nZQ4S53qo/djeRmCHTmNx+1Wn4c4lgyraa0Swec5J2CHTLvqfyoNKx2F7y26aeJSuoncQNPWse4tw1sO/dFczLErbPI6jNEj6kVqjcIu3P8a+2X8FkdyD5FpzEeVPcHgLdpcqKFB301P8AqO596iMWweFtZtVJAEgMCDPl7GPMelOMVgwSxXMrRbaBtALjaNjmUH0HStev8Psmc1u2fVF/tVXxeEw0tOVR3vdsVaDkOsAcgCBr0mqrLrnAkdiZAMEn7sH9hvXeFwd62CUYIxbwmZZQOnMkGtQxHw9w9yTbffTk4k7mVOs61XMb8O8VazFCL66mFbI/uDvpG3SggeE8VxVrvHW9mug25ZgH3bWVJjUD8uVT2D+IOPAIb+lcjWMjqYjXUNp+1Vzi2Bu2rV0sjBiy+vzSPTUbimeEt3MwfKcoga7+IR/uEk+kfQL9gfircZijYZQ4UkkXTlEREgrJJJAiedOMJ8UtSLthtOdtgQOsg1T24S6o5SWmCQIY5QddBuBJPpNcWOH3Luhs3I01CNBmAYZuR3nTY0GqcM7W2r5hEuzv8oP6GpexeDrI2kjUQZG4IO1Vrsfw02EJcHM0BVgZ8q6AfrqaseCtsEGaAxlmjaW1Mf3qIXml02FIRSybCgQpPEWQysp1DAqfQiDSoFAigxJbIwuIuWH1NpsoP4gQCsabZSD9BNW/h3aqxYt57hA9PqfXapvtR2LtYuWnJdiM4AMjaGHp+nOsg7R9mbuFvd1egh1JtvnlGCnXcaEc132qic458abjGMOuVRzI8R1212rQuE8SOOwDMQVZrbDf7wWeXmBWGXuDdwA7CVke/qelaJ2K+JmHWyLTqyxIIAnTl6mKK0fhjZratPzgPttmUSPrNOqgezPaSxdtKq3FDLIyswDbkiBzEHlU2b6/iX/qFREFxvs1mvW8VYhcRbYE65VvJsyPyzRs3lryqYXGiNQ6nmGRtPcSDSwIOxB9CDXYNBXuMcStFYlDM5lbpzBB51V+C9n7FzETh3NoqSwykQWO+h0OgH1q58fwWHuWyL6K28cnnqrDUGsf4pdOEJu4S7ci24bxkExBzITzEAUG12cPdETekdO7Wdus12cGSZa45HQZQD6wJrOOG/GkMgz4di2gJV1yk+hEinI+J9+8SLOHS2NRnusbhH+1QBv60wXq/wAEtPOZS3q7xp71WcR2Ww3d3botgsjsAQzmLegKjWIhjTjsziLl+4TeYvk16Lm/0CAI1FS3Drc28SDsbl0D/p/uKCq4v4UWh48NfxFliJEXJXUb669Odd8HwHFLIUi4MRagQGuLnI6w259TVwtXZw0jcW28tVU7+4qvcE+IeGuoqmLbCFKs6CIETPT2oJTu2utbF1MjFTmBykxrsNQNefKu/wD+asTovnqEMTvqVJg/vSn9aO9DEELkiRDLq28pIjbWpEUEevAbUAEFgDIBMR6ZQKacB4StlnSSy5my5mJygGQupjnvzqbFNcMsux00LA9ZJkH6fpQOltgbCK6VaMUJqMhSqbCkaXTYUiw3ojQoyKAjVE+LnBDewYuoJfDuG/2NAcRz+6far2aTv2A6MjCVYFSOoIgiqrz9dZ7liPmiNhz9x+lVDDs1u6dDGb3B9+dXrE2BhsTfw7kqbbbEwGXTuz6FY/Oq92k4ddRkDWnRboDIxnxiTGWdh667VVdXbpVrbq0ZljMOWUka+xqWtcWYxmYkxptHLeDUTduRZGcjOrERpmhkEGT5odfOu8hYDwc1M7gzvoAeetBPYHjbW3zI+Q9QxJ02nWBzqYft/i1hg4InWVB0841qs3MMIWTqNYiDtpMDXnUPxPH91ojEkyI6cuYoLRxjt5dvXVBMaMWjYfh0nTQmo7jPFVbDOZBJhIGg8WbWfvftVWwGHN1vEdJ5/e66nURzPlT/AB1ybGVTpmQx/lBdQY+7rOnnNB3whC0RIDekTGw5z/erlwyxGWTEwQNYkGYjmPWqlw6zCxyblqefMDyk+1XbgnCi6IjEg6RqSPCdDE6a8qDSeyfDu6tTJJYzrTrgTytz/wB65P8A1a+tOLdtktQoDMq6DYMwExPKaZ9m7+a0zEZZuXCQYlfEZBqIU4SCcOV5jvE66wY+s1W+xnAMOUV1e27AeIKQTIJHjG86EVZOz09zm/EzMvKRIg+8VW8B2dsjF4k2bhTE27mfLyyXPGpjmCDE+W1BarSBbxChVAQbaak9B6Cjw4Fsi3spnJ03nJ5ESYHT0pLB3i1xs2jZVBA6yZp49sMIIn+aUR2RTTBNJueTx/8AGaXRiCFbWdiefkY50lgvvnq5/RainINdE1wKOmJjqaVXYU3pdNhVgRozRCujUQm1BTRtXMVWjHGcAw926t25YtPdQAK7ICwA2EmoLt92JbiCWQlxbbWmLDMCVOZcsHLqNgfarbQoPOWK4I1m5iLd0jvbWYhQsA92wKuC25K5iB0NPMNiJtAwCfIg+8Tp1/vW4ce4ct6xcRlDSpMETt/CKz7iXwkOdbmDvd0jQWt3JcLImUYamJ2PrNVVIOOzaIpOYwFE947QZULvuOm1QK8Ia4zve8CpOfQFpH3AB8vStI7Wdhr+Bwne4Vy7jN/UMFAuC2YnuTuq/ijxEc4FZ9gcQboaT9nZHeGNQzaBQ3UFjNBw1vJpzZM5XbJbHy2+ssYk/wCbypBL2uIkLA7pYjo8frNOltM1i7iGgl2XedFziB7wfoKTxWG8OLcagqjDl8t5CRHXxfSgeYMiDBIBP56RHMEb1qPw8shspM+fnEAA6aaCsg4VcLDQn230jadtY+lbF8ObgFrO0AJnJO2UASSRG0A/SgvQxJ77uzoGXMhG+mjD2MH3FU3gF5xaexlIdgBcbTQAnvHkGCWDLqY+YnTQVXrnHr+Oxhu23azbUxbk6rbCwSCIy5pzEc9OgqX4LiTZxKWGZns4xcubLle3cdJtrI0OZVBIiQTqTQMeyvaB7F/EYa6YvWmd0zMxW7bOqyNdIPIefKpVbvfcRuYq2zIbSYdHU/KVYODPUZoEjkZ5VHfEDs/bbDd4hyYmzcbuzoC1uFm2x3jTQ9femvZrtdae2rlwjA929pxrcXxfZgc5B0PI+poNLsrNy6RuCB7xr/POpAVX+AYvK9ywzFnQBpIAJRmYJI/EAIJ6ip8VGSOMPgMfMSAuseInT6b+xrnBfKT1JO0ToNYrsnxjyBb02H7muOH/AOGvvv6/8UU5oqFCgFLpsKQpdNhQIV2tcijmpUoMa5ozRUUJo5ohRxVQRX+31ppwx5tgfglD/tMfpTwmmOG8N+6nI5bg/wBw8X50VX/iN2iGHwxtr/iYgMggSUt6C7cjnCtA82rCrhBwt9hs9xVURGgJX+2lbB8UsOGu4XXUrfUaDohnWs07OcMW5mtXJCi7PL1gnpp7VVMeLq1t7Voz3VxVtnkNt9tYMGac4K1ntOu7hWRhG5VgRE7Sqz7N0p927wGkrqQMwjcZegHqP4KGFwAdrd+3p3iAOS0DxqVn2bX2oK1/Sth7uRgRP7jU9CIrQeH8SH/h2IsoQGZGVSXAzbMR5ZlBHvUJxTtDhsZhFW4DZxVuADEo8CDDfdPrpVY4dimtMfFpJGh0nTSdpoLdwvi95LCXsPaW4inLctlSzTMQpXbTXberf2ixX9OmHdVZWW7ZIzzsiNlGbZiAYnRtYMxVF7K9rThbjC1bFwXDqhcpl11gjSJnU9an+3HG1vCzbUEMCzuoKtlkFQCVOXP+kA8wKDjjuOuYkWsozPdLKQTAzozAksdlCsCTsACahMLhLVy7b7sQoZVZhJa+wY5rsHRQZIXTYAnen3GuJYcYFbeGL5rhCXu/jvo+8FyDRWKqpAjRSOdTHw/4RJF1honygzuCQPLWTp0A/EJC0YRRbxdhyTlYHDTrOtrOknnqu/X1q3YHFZ19Cy688piao3G7T3EVrc5kuXMWNwClpRbUN6+PT0qwYa8zLYuWmBFxjodouJJ23iJoJo3P8RuQGUecAlvzNKYRYRfQUTqFtxsAP5P8513ZEKvoP0qMu6FCjFFFFLpsKRml0GgoEKFBa6qIKaKgaKqDFFR0UUAmmGNbLest1Jtn31H7/QU/ppxWzmtNG6+NeWqmR+9FUb4q4jJcwhGpIvADYFj3YGvLesvxRZcRdCSGdQVGkh4kx7Fq0f4vY0d3grg+9dP5op35bVQeP2z/AFCun4ZXqGQ5oM/iEiP8wqq44fxpnDWr4JuLJRm3ZYAZT1IE6+VOeA4solyywE2zIkx4GMrGm2hprxy2LqLft8lVy3OSf5NFJi3iF2iWURMEnODPQgnXXSgKx2dFzE3bBmSwdOW8aj2j604u8Cu4GWud3cSQB3i6GZMTEzodtdKlwB4XDRdw6yrKC2ZV1SVGrBl8HkUBkTUTjOK4jiTh7iyEnu7VseFdpdup01by6UCGO4jexKDJbs2bQOfIlsIDkBm47kTrJ+YxrXeCdXtqQsQZggCMurSN5nl5VauKcJSzwzv5ZlkFIBQ3gObidLYfLlXbSedU/hNwm1JPQDbadPU6b+QoJ7hnDrFy7muZS3hfxXDatykFsxAMktJjyrThYteJbZgEZ71w5QttIkywABeBHkPSs77Pq/fLoRKPMbarsYOvp5VecPw7+qypIXC2gucRAuuoAOfqgMmPc0C9m0Gl8pHfgqi/hw9pTl9jIP8AuFHwzCjC4W13TMx7tipeDACTEDbxZBprp608sXO8t3b8EKylLQIjwfKpj/Mdfp0p9h8P4yCPCgEdSTlY/wDb+dRC2Lf7P1gaGRPOD0mnIpvj9l83X9acxRBUKFHRRAUumwpELS6bCgRUUZrmaEVECiozRVVHRTRE0AaA5oiKOhQZB8YbwCYexOtu5eubfcyLkI9S0e1VnHwqW7gHjXKwJ5ZT4hJ3BG9TPxCxnf8AELgBzd0VVNZGW0gGIAjzIMf5DUM+L7zCLpLJCNzPg0H0y1VSPDMIFtEgSjHMkwQM3iCj6nUVEYFQl/uWAy3flG3jiMubqeXmBR8A4tFq7baSBDqNSwRokLzMHX0NPcZw5blvvEYZ0IynUAHdWHlz+tBL8BwDWiqMdJItlojcEofKR/Ip9huxOKt3HNsA27pGYgw4BILKIGg+aevMCkeyPHFuJ3d+O8UyZ091nUzFafwu4MsA+g50FU7TdkhcwWKJtorCyxtpbkAG2sgk82MEe/0yHg9+LRjWIbz0kwJ25/nXoniXDDdXKLty3MzlIiI5jpFY1ieySpxD+mwbLeRlDDxKAvhLZCwmQI38gDrQTHZS4bjzBPhYmAdIUbjeI1rQcRZN4JZTS2I7wxoQN7Y6gnes5wuAuYfHpYxCLlc2x4Hlsl0kQgIlzmAzEbKOu+vlMs6a0Q0xC5nS2NFWHf0E92vuRPotK4Z5Nw8s2UecKJ/ORTLH4gWUYnVmlnjcgQIHqSqD/VSnAnbuyHjOrsGjaTDf/aPaoHWJPitjq0/TUU4pu5+1UdAx/Yfv9KcxQc0dFQoDpZNhSQWll2FQN6EUdCqCoUdCgI0QrqhQcimPaLiBsYW/dUSyW2ZefiiF/Min5qu9vrpGBuakSUGm/wA3/FBiTG4L1hsraFjJBJaV+0zGNc3i+pp3wzCFTetlXjNmU5dHS5qJ8hp+YqRxS/bW11gefQfpJqWsL9qFiCspJ0+zfVdP8rfk3lVVTMZw97Lq6K2kwYMQNxHPTTafpTuzh2DhlDd3d1Ghi3c+8hnYa/yauV3CZ18UAjQ6yPIz7fyah7uEe2T4SUeMwB/Q8m/Kgk8H2WS8FaMrDWdQQNNdNRz/AJNW7AcNxVkZkdbi80cSw9HG5I61WeA8VNqAxDWjqr65kP4Lo+6fPnWjYPEZrUpBJUlfwzGk+U0FB+JPaW884PDBlkfbuN/EJ7lT6fMfOOtVH4U4LFWuJBEzJay5r0rCFIlR6liAPOrLwULeuMpbxjOX8QlhPiytsSSSR1ir7wXgws94/wB+6wY6RCqIRY5QNT5moio9r8WLmKdXDf8AlxaNtlkEG6ssQRrvz5RVh7LcTiwwuMfspMnUhdYE8zIP1qF7W2B/WDKw8dkA7NDWmOhHmrjTcxS/Z7J3njJIy5hMjMQTGnLeRPUVRL2rLXrilwRtdYH7oB+wt/SWPmac8LvxiMTbiIKODrrmQB/zA+tSNi1Enmxk/wBvpH0plhLMXXf8b5fYLp+a1DTq3rcfyCj8qXNI4TXMTzY69RypzURxQIrqKOhriKXXYUkaVU6UQhQoqFVodCiNCgOioUKAVWfiIJwLDq9v/uqzVVfiZdKcPuMoBKtaOu3zgH8qDNrzt3yE9dOW8z/PKpPjYa2yXAZga8gwIjb0LVWsZxNxiE0EGdukGANeetWTiBd8OAsGFkaHURMTPQzVVL4UShCmSIOgjQ7H66EeR6Uvh8HmEEcvUHrVc4BjXNsN4dJEwd1jNmEyAQF+k8oNrwmL8IIGo1gjXz0mZ29aBrd4HrKypM6rGYwdiDowNR/abAXLNlHClVS5BdHfIwuD/wBMGVMjlvNXLBXc0AwDuNJHnp94eYinvaThZv4K/aSM7WyU6Z18Se0gCgrPYyyqWmdACcwJViuQsFBHiIlSNSOo9Kt1jiyOnihWP3Q2dvWV3rPPhfxRntuHEQbR2nQmCra7TEHl6Vp9yyR8uUHmSuvtFRFU7SpbVLUK1sq7MjFSS0L41KDUhgRvH5U27G3u8bvLsgh2AnYlgu+bxHLAHrNL/ELDtbwq3gxZrd21JOgCO2RgANvmUz6VEcFZjdtaDxOg1EEeKTqT5frQaQ7QJpighU/1Zj7KxP7UtjHJED7xj2O9NMfdIkCBC/8AcwX9m+tA8wSQg85P12/anApO2IAHQRXYNRK6oUQo6iBSi7UkTSibCrFhvNHRUYqqFChRigFEaEV0BURzFV34gYYPw++CJ0Vvo4NWQ1F9pcPnwmIWJBtvofITVNYdjrQXE2yY0GU9PkGlW1bDWlTbKR0Ogjl0/wCTUfjuFBxbMAAFQJiDAOUH3J086sNrCfYKG5jWDOVttNRp/fWioPBYM2rjoGBRwbi+GYYEg+kgipzDKVkQSAdpOZdASB+sU2t4Y+HU57RmNPEAIMeRWfqKnsBhwfmJ1Gh6g66iqpThvE0OjGNfvCCp/LWrBa4tbgeNJOsA5jv5UhgsEp0InyPL0p/YwaJ8qqvoAKlSqxwXs0gxt++ma3bfKTZjKrtzuEaQCYaOvSrdXIQTPM11UrNMeOcMGIw92yTHeIyg/hbdW9mAPtVF7MYG8MUlq/adXtw5n/DhVABV5hz822ssSa0g0yx2ELuhGmTMQw3DGI06GkUuFkz0GnrzqPtsXxDggZUynluBppvE/vSv2yqS7pABJIU5iADPOKb8Jw0MlxhD3VYE8yJDqp9ATFVUvFCjzUGNRBg0dcUdEHFLKNBSBNLJsKLDegKFFNVR0BQoxQHRE0KEVEdUjibWZWX8SlfqCP3pWa5oM3wViLCKwGhK66fK0D31/Kpq3hQqxy3g+g0A2I5TSD4Q942nhFy6D10Y9dxr7SKlcPZhQCNv09tRWmkTf4eSQQDI103jmB09aksPYOT05jl/xP0muxZKnTVRr5+x6Usrztp0/wCaB3w4n5SNZ35n/mpSmmEHsf5yp4BNZrNEFoUZoqIEUVHSV+7A0Ek7DqfPy60Uyx83HFpdtGuEchOiT1J/IU6vDVT0b9QRR4TDlF11ZtWPVjz/AGHkBRYofLH41/egVo6EUNqAUQNCioDpdDoKQpZNhVU3oAUKMUAoUDQoBQoCulojmjIoGiqCvvYm5dBkDvGbYQSQP7CndpIHXz/m1KXR4m/1fvXaDeq0SuID/amRtZTI/c/XpT1+VBh4vrVD3AkFdP1kU5pthRB00/8A2nNZrNACjomoVEA0Io6FAVcXOXqK7ri5y9f2NAeaj50VdLVHNCa6bauDSLApdNhSNLJsKqv/2Q=="/>
          <p:cNvSpPr>
            <a:spLocks noChangeAspect="1" noChangeArrowheads="1"/>
          </p:cNvSpPr>
          <p:nvPr/>
        </p:nvSpPr>
        <p:spPr bwMode="auto">
          <a:xfrm>
            <a:off x="0" y="-1143000"/>
            <a:ext cx="1924050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1758" name="Picture 14" descr="http://t0.gstatic.com/images?q=tbn:ANd9GcQNHbQv9jIEuVxyNCcwzxI0UKE-twft0pZMUlIia4ioc4HsghKv"/>
          <p:cNvPicPr>
            <a:picLocks noChangeAspect="1" noChangeArrowheads="1"/>
          </p:cNvPicPr>
          <p:nvPr/>
        </p:nvPicPr>
        <p:blipFill>
          <a:blip r:embed="rId3"/>
          <a:srcRect b="13783"/>
          <a:stretch>
            <a:fillRect/>
          </a:stretch>
        </p:blipFill>
        <p:spPr bwMode="auto">
          <a:xfrm>
            <a:off x="4714876" y="2786058"/>
            <a:ext cx="3286415" cy="38317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conocereisdeverdad.org/pic/885_3_463126366ef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0"/>
            <a:ext cx="6781484" cy="6879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600" dirty="0" smtClean="0"/>
              <a:t>De modo que el </a:t>
            </a:r>
            <a:r>
              <a:rPr lang="es-MX" sz="3600" dirty="0" err="1" smtClean="0"/>
              <a:t>homosapiens</a:t>
            </a:r>
            <a:r>
              <a:rPr lang="es-MX" sz="3600" dirty="0" smtClean="0"/>
              <a:t> pasa a ser homo </a:t>
            </a:r>
            <a:r>
              <a:rPr lang="es-MX" sz="3600" dirty="0" err="1" smtClean="0"/>
              <a:t>roboticus</a:t>
            </a:r>
            <a:r>
              <a:rPr lang="es-MX" sz="3600" dirty="0" smtClean="0"/>
              <a:t>, ciudadano dócil al régimen de la </a:t>
            </a:r>
            <a:r>
              <a:rPr lang="es-MX" sz="3600" dirty="0" err="1" smtClean="0"/>
              <a:t>telecracia</a:t>
            </a:r>
            <a:r>
              <a:rPr lang="es-MX" sz="3600" dirty="0" smtClean="0"/>
              <a:t>.</a:t>
            </a:r>
          </a:p>
          <a:p>
            <a:pPr algn="ctr"/>
            <a:r>
              <a:rPr lang="es-MX" sz="3600" dirty="0" smtClean="0"/>
              <a:t>En resumidas cuentas: la opción por la mediocridad, que es del todo ajena a quienes aspiran a ser Líderes </a:t>
            </a:r>
            <a:r>
              <a:rPr lang="es-MX" sz="3600" dirty="0" err="1" smtClean="0"/>
              <a:t>cristian@s</a:t>
            </a:r>
            <a:r>
              <a:rPr lang="es-MX" sz="3600" dirty="0" smtClean="0"/>
              <a:t>.</a:t>
            </a:r>
            <a:endParaRPr lang="es-MX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t3.gstatic.com/images?q=tbn:ANd9GcTti1x8iurhDG2Ph4T7M1oSesAJVMnsP4G8ysDa7SEiVtCdL75UB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-24"/>
            <a:ext cx="6858024" cy="6858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¿Demasiado Tarde?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Y si ya has caído en todo ese rollo de la mediocridad o incluso de las adicciones….</a:t>
            </a:r>
            <a:endParaRPr lang="es-MX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928934"/>
            <a:ext cx="8229600" cy="1143000"/>
          </a:xfrm>
        </p:spPr>
        <p:txBody>
          <a:bodyPr>
            <a:noAutofit/>
          </a:bodyPr>
          <a:lstStyle/>
          <a:p>
            <a:r>
              <a:rPr lang="es-MX" sz="4800" dirty="0" smtClean="0"/>
              <a:t>La oscuridad no se saca de la habitación a </a:t>
            </a:r>
            <a:r>
              <a:rPr lang="es-MX" sz="4800" dirty="0" err="1" smtClean="0"/>
              <a:t>toallazos</a:t>
            </a:r>
            <a:r>
              <a:rPr lang="es-MX" sz="4800" dirty="0" smtClean="0"/>
              <a:t>…</a:t>
            </a:r>
            <a:endParaRPr lang="es-MX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792"/>
          </a:xfrm>
        </p:spPr>
        <p:txBody>
          <a:bodyPr/>
          <a:lstStyle/>
          <a:p>
            <a:r>
              <a:rPr lang="es-MX" dirty="0" smtClean="0"/>
              <a:t>Bueno, pues habrá que tener en cuenta que: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dirty="0" smtClean="0"/>
              <a:t>IDENTIDAD FRAGMENTADA</a:t>
            </a:r>
            <a:endParaRPr lang="es-MX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SE BUSCA</a:t>
            </a:r>
          </a:p>
          <a:p>
            <a:pPr>
              <a:buNone/>
            </a:pPr>
            <a:r>
              <a:rPr lang="es-MX" dirty="0" smtClean="0"/>
              <a:t>¡Se ha extraviado!</a:t>
            </a:r>
          </a:p>
          <a:p>
            <a:pPr>
              <a:buNone/>
            </a:pPr>
            <a:r>
              <a:rPr lang="es-MX" dirty="0" smtClean="0"/>
              <a:t>¡Se ofrece recompensa!</a:t>
            </a:r>
          </a:p>
          <a:p>
            <a:pPr>
              <a:buNone/>
            </a:pPr>
            <a:r>
              <a:rPr lang="es-MX" dirty="0" smtClean="0"/>
              <a:t>Se ha extraviado la propia identidad; </a:t>
            </a:r>
          </a:p>
        </p:txBody>
      </p:sp>
      <p:pic>
        <p:nvPicPr>
          <p:cNvPr id="4" name="Picture 2" descr="http://t3.gstatic.com/images?q=tbn:ANd9GcRXeXq3-43PbVTJkcV2HmdUatAox3DFd228pSHINlOp06hlSDf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429132"/>
            <a:ext cx="2381250" cy="1924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“YO SOY LA LUZ DEL MUNDO”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Y si Jesús Palabra declaró:</a:t>
            </a:r>
            <a:endParaRPr lang="es-MX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t0.gstatic.com/images?q=tbn:ANd9GcQMtwo__p63lot0VnvKnhUT-zJksuQFgOP8uutGtnZxyiLa0Gv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4395" y="0"/>
            <a:ext cx="9208395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t1.gstatic.com/images?q=tbn:ANd9GcQGkYBFTaz4sEP96bOi0WFP8xRZ0inpWqNZiwDzwnOhP10_75fXy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550" y="0"/>
            <a:ext cx="85298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http://t0.gstatic.com/images?q=tbn:ANd9GcQm9iOlVxIZd6Ekv1q_vhqtunL23EFAFsodjUAAm3-vHPLucXEXS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42900"/>
            <a:ext cx="10026536" cy="7000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t3.gstatic.com/images?q=tbn:ANd9GcQ9sx6HdyFFFXpV6tuC3vrxPf11WjGT4SmGmQSPBrv_QcUoaoGLF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598" y="0"/>
            <a:ext cx="915577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MX" sz="4000" dirty="0" smtClean="0"/>
              <a:t>es </a:t>
            </a:r>
            <a:r>
              <a:rPr lang="es-MX" sz="4000" dirty="0" smtClean="0"/>
              <a:t>difícil </a:t>
            </a:r>
            <a:r>
              <a:rPr lang="es-MX" sz="4000" dirty="0" smtClean="0"/>
              <a:t>recuperarla, </a:t>
            </a:r>
          </a:p>
          <a:p>
            <a:pPr algn="ctr">
              <a:buNone/>
            </a:pPr>
            <a:r>
              <a:rPr lang="es-MX" sz="4000" dirty="0" smtClean="0"/>
              <a:t>encontrarla, </a:t>
            </a:r>
          </a:p>
          <a:p>
            <a:pPr algn="ctr">
              <a:buNone/>
            </a:pPr>
            <a:r>
              <a:rPr lang="es-MX" sz="4000" dirty="0" smtClean="0"/>
              <a:t>pues se </a:t>
            </a:r>
            <a:r>
              <a:rPr lang="es-MX" sz="4000" dirty="0" err="1" smtClean="0"/>
              <a:t>camuflajea</a:t>
            </a:r>
            <a:r>
              <a:rPr lang="es-MX" sz="4000" dirty="0" smtClean="0"/>
              <a:t> con tatuajes, </a:t>
            </a:r>
          </a:p>
          <a:p>
            <a:pPr algn="ctr">
              <a:buNone/>
            </a:pPr>
            <a:r>
              <a:rPr lang="es-MX" sz="4000" dirty="0" smtClean="0"/>
              <a:t>se le confunde con exhibidor de </a:t>
            </a:r>
            <a:r>
              <a:rPr lang="es-MX" sz="4000" dirty="0" err="1" smtClean="0"/>
              <a:t>pearcings</a:t>
            </a:r>
            <a:r>
              <a:rPr lang="es-MX" sz="4000" dirty="0" smtClean="0"/>
              <a:t>, </a:t>
            </a:r>
          </a:p>
          <a:p>
            <a:pPr algn="ctr">
              <a:buNone/>
            </a:pPr>
            <a:r>
              <a:rPr lang="es-MX" sz="4000" dirty="0" smtClean="0"/>
              <a:t>se le oculta tras un ruido extraño como el </a:t>
            </a:r>
            <a:r>
              <a:rPr lang="es-MX" sz="4000" dirty="0" err="1" smtClean="0"/>
              <a:t>punchis</a:t>
            </a:r>
            <a:r>
              <a:rPr lang="es-MX" sz="4000" dirty="0" smtClean="0"/>
              <a:t> </a:t>
            </a:r>
            <a:r>
              <a:rPr lang="es-MX" sz="4000" dirty="0" err="1" smtClean="0"/>
              <a:t>punchis</a:t>
            </a:r>
            <a:r>
              <a:rPr lang="es-MX" sz="4000" dirty="0" smtClean="0"/>
              <a:t>, </a:t>
            </a:r>
          </a:p>
          <a:p>
            <a:pPr algn="ctr">
              <a:buNone/>
            </a:pPr>
            <a:r>
              <a:rPr lang="es-MX" sz="4000" dirty="0" smtClean="0"/>
              <a:t>se disfraza de vulgaridad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t1.gstatic.com/images?q=tbn:ANd9GcSwSi70EM0MKaxP5Fjs3AKhZZSuxizGEaHspvlXVdJgYRXbf225J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688861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Autofit/>
          </a:bodyPr>
          <a:lstStyle/>
          <a:p>
            <a:r>
              <a:rPr lang="es-MX" sz="3600" dirty="0" smtClean="0"/>
              <a:t>Se presenta con un atractivo envoltorio, pero por dentro está vacío…</a:t>
            </a:r>
          </a:p>
          <a:p>
            <a:r>
              <a:rPr lang="es-MX" sz="3600" dirty="0" smtClean="0"/>
              <a:t>Y se siente muy </a:t>
            </a:r>
            <a:r>
              <a:rPr lang="es-MX" sz="3600" dirty="0" err="1" smtClean="0"/>
              <a:t>cool</a:t>
            </a:r>
            <a:r>
              <a:rPr lang="es-MX" sz="3600" dirty="0" smtClean="0"/>
              <a:t> porque de </a:t>
            </a:r>
            <a:r>
              <a:rPr lang="es-MX" sz="3600" dirty="0" err="1" smtClean="0"/>
              <a:t>chavit@</a:t>
            </a:r>
            <a:r>
              <a:rPr lang="es-MX" sz="3600" dirty="0" smtClean="0"/>
              <a:t> pasó a </a:t>
            </a:r>
            <a:r>
              <a:rPr lang="es-MX" sz="3600" dirty="0" err="1" smtClean="0"/>
              <a:t>chafit@</a:t>
            </a:r>
            <a:r>
              <a:rPr lang="es-MX" sz="3600" dirty="0" smtClean="0"/>
              <a:t> y para colmo se cree la última </a:t>
            </a:r>
            <a:r>
              <a:rPr lang="es-MX" sz="3600" dirty="0" err="1" smtClean="0"/>
              <a:t>cocacola</a:t>
            </a:r>
            <a:r>
              <a:rPr lang="es-MX" sz="3600" dirty="0" smtClean="0"/>
              <a:t> del desierto.</a:t>
            </a:r>
          </a:p>
          <a:p>
            <a:r>
              <a:rPr lang="es-MX" sz="3600" dirty="0" smtClean="0"/>
              <a:t>Y este es el drama cotidiano de tantos y tantas jóvenes cuya identidad ha sido fragmentada, porque han desertado de su vocación a ser personas, a ser </a:t>
            </a:r>
            <a:r>
              <a:rPr lang="es-MX" sz="3600" dirty="0" err="1" smtClean="0"/>
              <a:t>cristian@s</a:t>
            </a:r>
            <a:r>
              <a:rPr lang="es-MX" sz="3600" dirty="0" smtClean="0"/>
              <a:t>.</a:t>
            </a:r>
            <a:endParaRPr lang="es-MX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0" y="0"/>
            <a:ext cx="9139071" cy="6858000"/>
            <a:chOff x="0" y="0"/>
            <a:chExt cx="9139071" cy="6858000"/>
          </a:xfrm>
        </p:grpSpPr>
        <p:pic>
          <p:nvPicPr>
            <p:cNvPr id="1026" name="Picture 2" descr="http://t3.gstatic.com/images?q=tbn:ANd9GcToFfErm1Rt0tna1xtfAPkdubvxVZKp_1O3c5c6TL6vrQ9wt6KyWg"/>
            <p:cNvPicPr>
              <a:picLocks noChangeAspect="1" noChangeArrowheads="1"/>
            </p:cNvPicPr>
            <p:nvPr/>
          </p:nvPicPr>
          <p:blipFill>
            <a:blip r:embed="rId2"/>
            <a:srcRect t="8142" b="11611"/>
            <a:stretch>
              <a:fillRect/>
            </a:stretch>
          </p:blipFill>
          <p:spPr bwMode="auto">
            <a:xfrm>
              <a:off x="0" y="0"/>
              <a:ext cx="9139071" cy="6858000"/>
            </a:xfrm>
            <a:prstGeom prst="rect">
              <a:avLst/>
            </a:prstGeom>
            <a:noFill/>
          </p:spPr>
        </p:pic>
        <p:pic>
          <p:nvPicPr>
            <p:cNvPr id="1028" name="Picture 4" descr="http://t3.gstatic.com/images?q=tbn:ANd9GcSenhTq8SAWgeG0ofXdndmhfmm-t-wopaT6kPVRugqAEgEOszbYcA"/>
            <p:cNvPicPr>
              <a:picLocks noChangeAspect="1" noChangeArrowheads="1"/>
            </p:cNvPicPr>
            <p:nvPr/>
          </p:nvPicPr>
          <p:blipFill>
            <a:blip r:embed="rId3"/>
            <a:srcRect b="30769"/>
            <a:stretch>
              <a:fillRect/>
            </a:stretch>
          </p:blipFill>
          <p:spPr bwMode="auto">
            <a:xfrm>
              <a:off x="7000892" y="3429000"/>
              <a:ext cx="1847850" cy="1714512"/>
            </a:xfrm>
            <a:prstGeom prst="rect">
              <a:avLst/>
            </a:prstGeom>
            <a:noFill/>
          </p:spPr>
        </p:pic>
        <p:sp>
          <p:nvSpPr>
            <p:cNvPr id="4" name="3 Rectángulo"/>
            <p:cNvSpPr/>
            <p:nvPr/>
          </p:nvSpPr>
          <p:spPr>
            <a:xfrm>
              <a:off x="500034" y="285728"/>
              <a:ext cx="2521845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5400" b="0" cap="none" spc="0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Is</a:t>
              </a:r>
              <a:r>
                <a:rPr lang="es-ES" sz="5400" b="0" cap="none" spc="0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 49, 16</a:t>
              </a:r>
              <a:endParaRPr lang="es-ES" sz="5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279</Words>
  <Application>Microsoft Office PowerPoint</Application>
  <PresentationFormat>Presentación en pantalla (4:3)</PresentationFormat>
  <Paragraphs>38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Diapositiva 1</vt:lpstr>
      <vt:lpstr>IDENTIDAD FRAGMENTADA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MEDIOCRIDAD POR INERCIA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¿Demasiado Tarde?</vt:lpstr>
      <vt:lpstr>La oscuridad no se saca de la habitación a toallazos…</vt:lpstr>
      <vt:lpstr>“YO SOY LA LUZ DEL MUNDO”</vt:lpstr>
      <vt:lpstr>Diapositiva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COMPAQ</dc:creator>
  <cp:lastModifiedBy>COMPAQ</cp:lastModifiedBy>
  <cp:revision>9</cp:revision>
  <dcterms:created xsi:type="dcterms:W3CDTF">2012-09-09T22:14:30Z</dcterms:created>
  <dcterms:modified xsi:type="dcterms:W3CDTF">2012-09-11T22:07:39Z</dcterms:modified>
</cp:coreProperties>
</file>