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68" r:id="rId10"/>
    <p:sldId id="258" r:id="rId11"/>
    <p:sldId id="269" r:id="rId12"/>
    <p:sldId id="270" r:id="rId13"/>
    <p:sldId id="261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3642F-1CDE-4BBC-B294-B328209FC8D4}" type="datetimeFigureOut">
              <a:rPr lang="es-MX" smtClean="0"/>
              <a:pPr/>
              <a:t>10/09/2012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79DED-8B58-4D45-87D8-54B75CB23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-5dgsBZM1kZE/T7eukv06t-I/AAAAAAAAQjo/fSzuM5nmOak/s1600/Sin+t%C3%ADtulo.jpg" TargetMode="Externa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bAH4DASIAAhEBAxEB/8QAGwAAAgMBAQEAAAAAAAAAAAAABAUAAwYBAgf/xABPEAACAQIEAwMGCAgLBwUAAAABAgMEEQAFEiETMUEGUXEUFSIyYYFUdJGTobGy0QcjJDNCZMHhJSY0NkRFUmJyhMIWNUNGgpTwc4OSo/H/xAAUAQEAAAAAAAAAAAAAAAAAAAAA/8QAFBEBAAAAAAAAAAAAAAAAAAAAAP/aAAwDAQACEQMRAD8A+sU9K9ZU1ryVtWuioKKsculQNKnkB7Ti/wA1D4dXfPnHvKxaWvN+dUfsrg3fAADKR8Or/wDuDieax8Orvnzhhib4Bf5rHw6u+fxPNY+HV3z5wVWRyywOkEphkZbLJpvpPhgHs7Uzz5bHHWya62n/ABNSxFryLsTbuPMew4CwZXt/Lq758475s/Xq3544P6YBzmtNBQSSx2advQgQ/pyHZR8v0XwHPNn69W/PHE822/p1b87gmi8o8li8s4flGkcThX06utr9MX4Becs/Xq35792J5s/Xq35792GGOYAEZafh1b87+7E82n4dW/O/uwdjuAA83N8PrPnB92KKfjU+eLTmqmlhemZysmk2YMouCAOhw164WsP4yRH9Sf7aYCzK93rvjTfUuDrYBysWet3/AKU31Lg44DuOY8TTxQRmSeVI0HNnYAD3nHiKrppd4qiJ7qG9FwfRPI+GAvwkr1825tFmK/mKi0FTvspv6D/KdJPtGHVx34or6WGuo5qSoTXDMhR17wcBeOWE9GfOeay1RF6akYxU/c7/AKb+71R4HClc7nTLxlDS/wALcXyTiDY6b2E1j7LG3f7N8aiipoqOlipoF0xxKFUYC7E647jlsB3ExMTATExMTATC1v5xxD9Tf7a4ZYWsP4xx/E2+2uA95Z61b8ab6hgfP87iymFAsZnq5riCBebEWuSeii4ufaAASQDdlhAFaSbAVT7npsMYqarhzKuq5q1KiSGqiLR6bqqRclUNYWJG9r31SHu9ELZqeaqqp5M/ErzmO0JWSyqxG/DQX087XPdvq2OFRy+jrqaWppqSN3vwzOuWPOHIIB1MiktbSBcXAI5kC2GSyBaiCTzpTwXR0kiLoHRhYKqF9rABgw58t9jjscUqhpoYaGRDubQNGxN9y0kTuPowC3ygwSB1zmrpJlFlSpqZlUj/ANJmiA+TB8eYZ4HDxZvJOrC6oUABPiI5AflxU+fohCE1cbSKWWJat5tQAJG0iMoBABtcEDmByxVSvlNQZJoEggqyolkWKNY3kF7X1R2DDYX2O3uwHtYeE08k0ck7yODeaJQ3Jbjc2N7b+lzY73tZhD2lzqkNHTGnWpdlJsYXLMgsASwPMX3JUeGBKvyNctlmqahlkRtcrECyKANiOo9MbDckqAbG+MLm2e1+ayzrCXiopG/NA+lIOV5SPWPs9UXsBtch9PXt3FGdNVFRRSa7GJa7iuB3nQhA68yMPcnz+kzb0YbpLa/DZla4HOzKSpt1ANxcXAuMfDaaFmvf0dHIr99saLJ3qaOqWojZlIYai3JGFwGHsFzf+6WHXAfZsTAuXVS1tFDUhCnEW7ISLo3VTbqDce7BOA7iYmJgJha384o/ibfbXDHrhcf5xJ7KNvtjALMyaQdnM+EMjRyu8yJIvNCwsG917+7CVY5jTUyTFRTz1C8GOIgnhMSSDt7eW/Lpew0M1I1fk2d0cbaXneeNWtexK2BxlqGekfLqeVGl8qaUTywsTdUGwA2/wjf6hgDIFzRC0zqiFjcpCsgjJ6klGcH3oCeuFtZSRyuxXLIZp2K+USRCFmEeoawdOiQejfmp5b4up8vyqB5IaGhlgWmAhWUU1zoA6NCwlC+1ufMXG5LijbMYi1DWrWpG2kRBoqlVZdjrV9Lgju1nAJqWWmmheGWcycV3llh4YePUSTqA0gnYc1cAAcsG0a0FJJSM8USRoeI7x3biyGxHMk+rpIGo25Dlgauyu9XPUTa6d5U4TNS2Um40seHKARt/YZuWw722WVNBG8jqgaNFBgU7j0NWlhtztYX26dcBie3tRTRSw5XRpHTU2pqgxImkeswXltz4j/8AuA4zNPa90kUH2NbfpjR5zlUtVW1p4QZKchNe4YhEVNj7NP14oj7M1LZdFWKEmBdl4ak6wwfSbAizbjpci42wA9FPKCA/Ddf0rixHsvjRUZiMLXF4gtmJHrdOh29X6cZanSmWVUiqDG4YAXvzB+TfwxpaOSQQL+LGvTYE723Nt+mA+gdhZ2lyuQSMGIkDXHUsilj731n340l8ZbsCRJQ1Uym6tIo3/wAIb6nGNT7sB3ExBiYDnXC//mFfih+2MMMLj/OFfiZ+2MB3KTtWfG5MfP8AOEpqDNKytmiHkb1EopQ0gRFkFjIDy5sC25sfSBI9EHc0k4paLNKgi4inme3fbfGcqMmq2yiSslrIZhEHqxBo2uwLMLi5X2c/2YBXS52k8VJEavL2jjU/nFV2blbSWZQLEN1HusLlu8E9mmoy76vxbo+p28BNa3/Qx9hwhpaXJ68TqEammjFn20qTt19Uk38cdfsvU0UhfL6hls24uYufIkbhr3HMWwGpppJo2WKizB1l3/JKwPqb26ZLufEMBv1xS0UJzOY5mkCSvTjRzYRuwIcjbl6dr/3b4z4zSvpfyKuy5quEAFliUjSN7EpZozuO4eOGtBmFI700ivMJY32pquPTJoJGy39YAkna9iegFgHiqjp8xpxTNOKavqOII5whLIzaX0t3X1ptse7fn6WWmpYRQrURxy04WCOWSUKtQ7aSwjI3DXYC4G2rbc2PJYYKmrp6jMKSWKJ5RKkfGsynULMCvMaiB4cPvFrY6XJ6eOpasp3aCgn40Db6yVsy8gOTWAubtse7AZqs7OvTxvUwrxY0XckFm9HmOW+mwub7e2xOKqOsaBDEWLFrqW0m63FluOdgOu/tONtXU1fJnNHWUeZLFTynU1I50g25lL7Ft7kbdb3GFb5JQy5wwgqFhgjkKTaQfyeU+rtt6DEgW5KSR1BUNx2YgjgyeFYmDK12BBvYX9Ee5bD3Ya4ynZ9ly3NJ6as1wTS2HDDDhM19mG3NuQIsCQRYHY6sHAdxMTEwEwut/GAfFD9sYY4X/wBfj4oft4ASPV5szfSoY8WewbkduuM1lMdJNBXtTCpZ1oJLyNpCEkbnbvvt4ctsaaOPi5fm0V7a5Zhe3eMKcjGZ1OXvPUSnyVqZ1060IbYgWC8tuZO9xgAewkSeeszAW40AkNcixC8r8xjUVGQ0bG9OnkxuDaLZTvfdeXyWPtxnuwB1V+ZsRZtERIuTa4Pf4Y2vXAfM88FTl+ZTxOYJggiXSEKhrm97dPW5XPLD6LsjHmFEjVtQkiTIHaPgC2463J78A9rlQ1lWzgluIltuVkU3xt6UaKeJRyEagfJgMvWdk6hYi6ZvNJHEHbgzJdWuDcEgg73O/v3O+Fa5hHPHFltQjpXtA9pVUMlwuwNjvqBDW5b2643tXfySa3Pht9WPmb5yMokrtSmRStO0Sj9EqiXY7dCyX8O65AHVcE2YytT5gDJFLZp9gFRSSAwvbke65AG/TAuV160sU1JmdTH5Tx3iSOWI21AAMjW5qQQLmw5EXAxbW1FNmfESlJgzCh/GRPKltMbhQVuOligI5egLgjFFTVmajy/Nq6ip6inkX8eklgEdCVEqkXsSGHfy6bnAH1dRHJQrSTF0alS0NRMS7RqTp0Sk31AGysTc7o3W412QvVtlsIr1ImG27BiR0JIJB8bm/PrjIZXw6zOqaYMLzyNFUI77OVR/SsAdRdNQO9roDvbfR5AK2hrp8rnjkeliXXBORsVuABfv57dLE8iAAf4mJiYCYXf8wD4oftjDC4OF/wDX4+KH7YwCrMXljyyt4MkkbNmAXVG2lrFluAel+WMlSecF7QKUVoqMVKJxONvJqOnSQD6QNzuRzW4xsquknrMuro6VVaUV2tVY2BsVwEMnzCWanEdFS00aVMUzs0xZiFa5AFv2+/AD/g/UCrzJxszR09x/0HG1xg+ypny3MsyjlhMbCOFbSKwFwLbd/uw8TNa+WQiJYrDa/DPu5t+7AIe2AvWV1iB6UYPhoGNzTEtBET1RT9GMFn5lmmqHme7LMoOn0bnhjlv340FLNVvEod5AQgsqkWO3/nX9wPan+Ty/4D9WPm9OjJXiqQAus1KjDoAYrH3eiMbCWmMgYzve/PUO/pvscJMzySGkyyZqZpNbSQEs7FiqK6ja/IWv/wCbYDlCJhB5Nm8MBnkqGp51TkY2QgA+zA0vFSijoafL+PT05k1zl/zVgeYt1BJB8MV5gKqpqaythVUjHCdy7Hb0B0tta97379sX0hD9pnWE3FbCtQ672aMoV0nfvt05X3wB2V0R8uyeZ5FTiQaptK+tKo1WBBAG7SdDsttt8Nu0mcVOWUw830RragklkB2jQDd29nsxlMlFPHWCqAL5hBOkDS7i4EuhlI9jSSeAYd+L+1UYjyJI44vy7iqK42CyFG1MSf7Ss4A22NyNtxgL8i7feXVMNDVUVquZtMZjayMQLkb8uRtub26XGE/4QKuqqWoKqKrlphKGSKkEjo21jrNjY8wPYSNzhRU03HgSQaYtLalZVuwYHazX537utsEdr8whzDPHmWtkmFLCIjG9PpVAVGog8yCbf/mA+gdi87fO8oElRp8qgbhTlBZWawOoD2gj6cMLfw//AJT/AF4zH4MKGoioayulBWGrkXggixZVv6fgSxt4e3Gn/r7/ACn+vAdyrnW/Gn/Zg62Acp51vxp/2YOAwFc8KSppYcxb3dcIKlfN8tqiTWHPMpYdeuwsNtvvxpMU1ECVEZjlAYHv6YDCZ/IrvNYnd42uRbnHbkfDGgoKgyU9OoDAmNSxVSLbdO/Aec9nq+YyLSGCUPp3kkKFbE25Kb7H6MG0GV10RCy+ThVAA0X7sBaTqmtpRlA3sDcHEqoaeoDwysXSSMo0bH1gwsb235YvGVMWZ3qLEm9lXp3c8CVETQ1PDJXSLBbbAX33H7cArraNadUiikYpWcSJnkNyWZLA3PUFQAMJAZ4cwhq3hdGiiVFEyFWQlpCV32sELC/IldicOe1BMVNRSwgMBMXBUeiLRuf2eOF3ajjh4VhkCllsADzXiLazdDqK2PP0jgD6Cqy6iqayqqYnllFSrxiFGILOita+yFtTPa+4vhP2yztM0hklg1wU9LGNbMPT4hIYBgD6uy352J5bYtyPOIoVlpp7z0cg/Ko5GueIebC/pdLnfutvzW5zDQ1NaYMtklqLjWZeRI3LKVHrW2Nxvtbe1sBmZKhWo4MxaQtol0EqoIRtivO2+3fY36b4dSR0+ZU0GY0kDCaB43RZFDtu297WB30m3944sUNFkU1Ia6nRXJHAUcxe1wT389tuYxflcLR5eRcMGp5SoLMTHdS5NtNudjtvgPp2SV6Zll0NUtgWWzAdGHP3d3stjn9fH4r/AKsZf8GsraK+muDGjK6kKQCxLBvoC9MagX8+P8VH2jgJlP8ATPjT/swfhflB2rD+tyfXgvymAziATR8W1+HrGq3hzwF2OdcTEwHbY5tiYmA5JqCHRbVba/K+EM/lRkeSqiNgNgmw29uH+K5o1mjKPyYWwGamRKiJg6LxAwaxO1wQeq9454zvaozvJAy6bCN49RQ2u1uRPPkLDv8ACx29ZRMi66ddQtYgWB25b4S1CRurqwGtibhkBt4DrgPnVSlXBUtPDJFLqk0sqXBJ67bm/f4YYUdSGdp4SsdRGiOo8ALgX57n9mNYcspOFaWOKQILXCb8thsNvAdwwqzHszFVNLLD5TC7Hklre3Yj29MApzuspKyCPgKFq5fW0sQL9LnYHfqeg3tbBJqYIqOZ0jY6I3iDjikOSvDVRY2FwR38sek7FrfXFVzaueshSffb93jtgum7G6wWnZ5rbEIvrDqDe/yX8b4Bl+DVdEVVUzARCZgIEa4JW5N9+h2t4d1sa1P99SH9WT7TYAy3L5Y1s6tGtrekdRwbCpXOJFuSBSp9psANRiCWnr4ZijK1VKCjNYNvywvyfIfJatZ5Z6NEBB4UCi507JdtuQ2O2/s3GHkmWZe8rzPQ0rSubs7QqWbxNscbKMsa+rLqQ+MC/dgDAyn9IfLial7xgBsjyhhvldEfGnT7seG7O5Iw9LJ6A+NMn3YBmGHfjlx34Wf7O5Jf/dFB/wBsn3Y6Oz+TA7ZTQj/Lp92AZ3GJtheuR5Svq5bSL4QqP2Y9DJssvfyCn90YwBptbngSoy2nqG1FdLf2ktfHPNOXg7UkQ92OeZsuvfySP6cB4iyeCMW1yML3ANvuxaMtpgSRGLnnsMc80Zfb+Sp9OJ5ooPgy/KcAQlPEnqovyYsVQvIAeAwF5noPg4/+bffjhybLz/wP/sb78AfcYBjZTncyg7rSxkjuBZ7fUfkx5OSZef8AhSe6d/vxdRZdSULyNTRFWkADMXZiQL2FyT3n5cB//9k="/>
          <p:cNvSpPr>
            <a:spLocks noChangeAspect="1" noChangeArrowheads="1"/>
          </p:cNvSpPr>
          <p:nvPr/>
        </p:nvSpPr>
        <p:spPr bwMode="auto">
          <a:xfrm>
            <a:off x="0" y="-427038"/>
            <a:ext cx="723900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bAH4DASIAAhEBAxEB/8QAGwAAAgMBAQEAAAAAAAAAAAAABAUAAwYBAgf/xABPEAACAQIEAwMGCAgLBwUAAAABAgMEEQAFEiETMUEGUXEUFSIyYYFUdJGTobGy0QcjJDNCZMHhJSY0NkRFUmJyhMIWNUNGgpTwc4OSo/H/xAAUAQEAAAAAAAAAAAAAAAAAAAAA/8QAFBEBAAAAAAAAAAAAAAAAAAAAAP/aAAwDAQACEQMRAD8A+sU9K9ZU1ryVtWuioKKsculQNKnkB7Ti/wA1D4dXfPnHvKxaWvN+dUfsrg3fAADKR8Or/wDuDieax8Orvnzhhib4Bf5rHw6u+fxPNY+HV3z5wVWRyywOkEphkZbLJpvpPhgHs7Uzz5bHHWya62n/ABNSxFryLsTbuPMew4CwZXt/Lq758475s/Xq3544P6YBzmtNBQSSx2advQgQ/pyHZR8v0XwHPNn69W/PHE822/p1b87gmi8o8li8s4flGkcThX06utr9MX4Becs/Xq35792J5s/Xq35792GGOYAEZafh1b87+7E82n4dW/O/uwdjuAA83N8PrPnB92KKfjU+eLTmqmlhemZysmk2YMouCAOhw164WsP4yRH9Sf7aYCzK93rvjTfUuDrYBysWet3/AKU31Lg44DuOY8TTxQRmSeVI0HNnYAD3nHiKrppd4qiJ7qG9FwfRPI+GAvwkr1825tFmK/mKi0FTvspv6D/KdJPtGHVx34or6WGuo5qSoTXDMhR17wcBeOWE9GfOeay1RF6akYxU/c7/AKb+71R4HClc7nTLxlDS/wALcXyTiDY6b2E1j7LG3f7N8aiipoqOlipoF0xxKFUYC7E647jlsB3ExMTATExMTATC1v5xxD9Tf7a4ZYWsP4xx/E2+2uA95Z61b8ab6hgfP87iymFAsZnq5riCBebEWuSeii4ufaAASQDdlhAFaSbAVT7npsMYqarhzKuq5q1KiSGqiLR6bqqRclUNYWJG9r31SHu9ELZqeaqqp5M/ErzmO0JWSyqxG/DQX087XPdvq2OFRy+jrqaWppqSN3vwzOuWPOHIIB1MiktbSBcXAI5kC2GSyBaiCTzpTwXR0kiLoHRhYKqF9rABgw58t9jjscUqhpoYaGRDubQNGxN9y0kTuPowC3ygwSB1zmrpJlFlSpqZlUj/ANJmiA+TB8eYZ4HDxZvJOrC6oUABPiI5AflxU+fohCE1cbSKWWJat5tQAJG0iMoBABtcEDmByxVSvlNQZJoEggqyolkWKNY3kF7X1R2DDYX2O3uwHtYeE08k0ck7yODeaJQ3Jbjc2N7b+lzY73tZhD2lzqkNHTGnWpdlJsYXLMgsASwPMX3JUeGBKvyNctlmqahlkRtcrECyKANiOo9MbDckqAbG+MLm2e1+ayzrCXiopG/NA+lIOV5SPWPs9UXsBtch9PXt3FGdNVFRRSa7GJa7iuB3nQhA68yMPcnz+kzb0YbpLa/DZla4HOzKSpt1ANxcXAuMfDaaFmvf0dHIr99saLJ3qaOqWojZlIYai3JGFwGHsFzf+6WHXAfZsTAuXVS1tFDUhCnEW7ISLo3VTbqDce7BOA7iYmJgJha384o/ibfbXDHrhcf5xJ7KNvtjALMyaQdnM+EMjRyu8yJIvNCwsG917+7CVY5jTUyTFRTz1C8GOIgnhMSSDt7eW/Lpew0M1I1fk2d0cbaXneeNWtexK2BxlqGekfLqeVGl8qaUTywsTdUGwA2/wjf6hgDIFzRC0zqiFjcpCsgjJ6klGcH3oCeuFtZSRyuxXLIZp2K+USRCFmEeoawdOiQejfmp5b4up8vyqB5IaGhlgWmAhWUU1zoA6NCwlC+1ufMXG5LijbMYi1DWrWpG2kRBoqlVZdjrV9Lgju1nAJqWWmmheGWcycV3llh4YePUSTqA0gnYc1cAAcsG0a0FJJSM8USRoeI7x3biyGxHMk+rpIGo25Dlgauyu9XPUTa6d5U4TNS2Um40seHKARt/YZuWw722WVNBG8jqgaNFBgU7j0NWlhtztYX26dcBie3tRTRSw5XRpHTU2pqgxImkeswXltz4j/8AuA4zNPa90kUH2NbfpjR5zlUtVW1p4QZKchNe4YhEVNj7NP14oj7M1LZdFWKEmBdl4ak6wwfSbAizbjpci42wA9FPKCA/Ddf0rixHsvjRUZiMLXF4gtmJHrdOh29X6cZanSmWVUiqDG4YAXvzB+TfwxpaOSQQL+LGvTYE723Nt+mA+gdhZ2lyuQSMGIkDXHUsilj731n340l8ZbsCRJQ1Uym6tIo3/wAIb6nGNT7sB3ExBiYDnXC//mFfih+2MMMLj/OFfiZ+2MB3KTtWfG5MfP8AOEpqDNKytmiHkb1EopQ0gRFkFjIDy5sC25sfSBI9EHc0k4paLNKgi4inme3fbfGcqMmq2yiSslrIZhEHqxBo2uwLMLi5X2c/2YBXS52k8VJEavL2jjU/nFV2blbSWZQLEN1HusLlu8E9mmoy76vxbo+p28BNa3/Qx9hwhpaXJ68TqEammjFn20qTt19Uk38cdfsvU0UhfL6hls24uYufIkbhr3HMWwGpppJo2WKizB1l3/JKwPqb26ZLufEMBv1xS0UJzOY5mkCSvTjRzYRuwIcjbl6dr/3b4z4zSvpfyKuy5quEAFliUjSN7EpZozuO4eOGtBmFI700ivMJY32pquPTJoJGy39YAkna9iegFgHiqjp8xpxTNOKavqOII5whLIzaX0t3X1ptse7fn6WWmpYRQrURxy04WCOWSUKtQ7aSwjI3DXYC4G2rbc2PJYYKmrp6jMKSWKJ5RKkfGsynULMCvMaiB4cPvFrY6XJ6eOpasp3aCgn40Db6yVsy8gOTWAubtse7AZqs7OvTxvUwrxY0XckFm9HmOW+mwub7e2xOKqOsaBDEWLFrqW0m63FluOdgOu/tONtXU1fJnNHWUeZLFTynU1I50g25lL7Ft7kbdb3GFb5JQy5wwgqFhgjkKTaQfyeU+rtt6DEgW5KSR1BUNx2YgjgyeFYmDK12BBvYX9Ee5bD3Ya4ynZ9ly3NJ6as1wTS2HDDDhM19mG3NuQIsCQRYHY6sHAdxMTEwEwut/GAfFD9sYY4X/wBfj4oft4ASPV5szfSoY8WewbkduuM1lMdJNBXtTCpZ1oJLyNpCEkbnbvvt4ctsaaOPi5fm0V7a5Zhe3eMKcjGZ1OXvPUSnyVqZ1060IbYgWC8tuZO9xgAewkSeeszAW40AkNcixC8r8xjUVGQ0bG9OnkxuDaLZTvfdeXyWPtxnuwB1V+ZsRZtERIuTa4Pf4Y2vXAfM88FTl+ZTxOYJggiXSEKhrm97dPW5XPLD6LsjHmFEjVtQkiTIHaPgC2463J78A9rlQ1lWzgluIltuVkU3xt6UaKeJRyEagfJgMvWdk6hYi6ZvNJHEHbgzJdWuDcEgg73O/v3O+Fa5hHPHFltQjpXtA9pVUMlwuwNjvqBDW5b2643tXfySa3Pht9WPmb5yMokrtSmRStO0Sj9EqiXY7dCyX8O65AHVcE2YytT5gDJFLZp9gFRSSAwvbke65AG/TAuV160sU1JmdTH5Tx3iSOWI21AAMjW5qQQLmw5EXAxbW1FNmfESlJgzCh/GRPKltMbhQVuOligI5egLgjFFTVmajy/Nq6ip6inkX8eklgEdCVEqkXsSGHfy6bnAH1dRHJQrSTF0alS0NRMS7RqTp0Sk31AGysTc7o3W412QvVtlsIr1ImG27BiR0JIJB8bm/PrjIZXw6zOqaYMLzyNFUI77OVR/SsAdRdNQO9roDvbfR5AK2hrp8rnjkeliXXBORsVuABfv57dLE8iAAf4mJiYCYXf8wD4oftjDC4OF/wDX4+KH7YwCrMXljyyt4MkkbNmAXVG2lrFluAel+WMlSecF7QKUVoqMVKJxONvJqOnSQD6QNzuRzW4xsquknrMuro6VVaUV2tVY2BsVwEMnzCWanEdFS00aVMUzs0xZiFa5AFv2+/AD/g/UCrzJxszR09x/0HG1xg+ypny3MsyjlhMbCOFbSKwFwLbd/uw8TNa+WQiJYrDa/DPu5t+7AIe2AvWV1iB6UYPhoGNzTEtBET1RT9GMFn5lmmqHme7LMoOn0bnhjlv340FLNVvEod5AQgsqkWO3/nX9wPan+Ty/4D9WPm9OjJXiqQAus1KjDoAYrH3eiMbCWmMgYzve/PUO/pvscJMzySGkyyZqZpNbSQEs7FiqK6ja/IWv/wCbYDlCJhB5Nm8MBnkqGp51TkY2QgA+zA0vFSijoafL+PT05k1zl/zVgeYt1BJB8MV5gKqpqaythVUjHCdy7Hb0B0tta97379sX0hD9pnWE3FbCtQ672aMoV0nfvt05X3wB2V0R8uyeZ5FTiQaptK+tKo1WBBAG7SdDsttt8Nu0mcVOWUw830RragklkB2jQDd29nsxlMlFPHWCqAL5hBOkDS7i4EuhlI9jSSeAYd+L+1UYjyJI44vy7iqK42CyFG1MSf7Ss4A22NyNtxgL8i7feXVMNDVUVquZtMZjayMQLkb8uRtub26XGE/4QKuqqWoKqKrlphKGSKkEjo21jrNjY8wPYSNzhRU03HgSQaYtLalZVuwYHazX537utsEdr8whzDPHmWtkmFLCIjG9PpVAVGog8yCbf/mA+gdi87fO8oElRp8qgbhTlBZWawOoD2gj6cMLfw//AJT/AF4zH4MKGoioayulBWGrkXggixZVv6fgSxt4e3Gn/r7/ACn+vAdyrnW/Gn/Zg62Acp51vxp/2YOAwFc8KSppYcxb3dcIKlfN8tqiTWHPMpYdeuwsNtvvxpMU1ECVEZjlAYHv6YDCZ/IrvNYnd42uRbnHbkfDGgoKgyU9OoDAmNSxVSLbdO/Aec9nq+YyLSGCUPp3kkKFbE25Kb7H6MG0GV10RCy+ThVAA0X7sBaTqmtpRlA3sDcHEqoaeoDwysXSSMo0bH1gwsb235YvGVMWZ3qLEm9lXp3c8CVETQ1PDJXSLBbbAX33H7cArraNadUiikYpWcSJnkNyWZLA3PUFQAMJAZ4cwhq3hdGiiVFEyFWQlpCV32sELC/IldicOe1BMVNRSwgMBMXBUeiLRuf2eOF3ajjh4VhkCllsADzXiLazdDqK2PP0jgD6Cqy6iqayqqYnllFSrxiFGILOita+yFtTPa+4vhP2yztM0hklg1wU9LGNbMPT4hIYBgD6uy352J5bYtyPOIoVlpp7z0cg/Ko5GueIebC/pdLnfutvzW5zDQ1NaYMtklqLjWZeRI3LKVHrW2Nxvtbe1sBmZKhWo4MxaQtol0EqoIRtivO2+3fY36b4dSR0+ZU0GY0kDCaB43RZFDtu297WB30m3944sUNFkU1Ia6nRXJHAUcxe1wT389tuYxflcLR5eRcMGp5SoLMTHdS5NtNudjtvgPp2SV6Zll0NUtgWWzAdGHP3d3stjn9fH4r/AKsZf8GsraK+muDGjK6kKQCxLBvoC9MagX8+P8VH2jgJlP8ATPjT/swfhflB2rD+tyfXgvymAziATR8W1+HrGq3hzwF2OdcTEwHbY5tiYmA5JqCHRbVba/K+EM/lRkeSqiNgNgmw29uH+K5o1mjKPyYWwGamRKiJg6LxAwaxO1wQeq9454zvaozvJAy6bCN49RQ2u1uRPPkLDv8ACx29ZRMi66ddQtYgWB25b4S1CRurqwGtibhkBt4DrgPnVSlXBUtPDJFLqk0sqXBJ67bm/f4YYUdSGdp4SsdRGiOo8ALgX57n9mNYcspOFaWOKQILXCb8thsNvAdwwqzHszFVNLLD5TC7Hklre3Yj29MApzuspKyCPgKFq5fW0sQL9LnYHfqeg3tbBJqYIqOZ0jY6I3iDjikOSvDVRY2FwR38sek7FrfXFVzaueshSffb93jtgum7G6wWnZ5rbEIvrDqDe/yX8b4Bl+DVdEVVUzARCZgIEa4JW5N9+h2t4d1sa1P99SH9WT7TYAy3L5Y1s6tGtrekdRwbCpXOJFuSBSp9psANRiCWnr4ZijK1VKCjNYNvywvyfIfJatZ5Z6NEBB4UCi507JdtuQ2O2/s3GHkmWZe8rzPQ0rSubs7QqWbxNscbKMsa+rLqQ+MC/dgDAyn9IfLial7xgBsjyhhvldEfGnT7seG7O5Iw9LJ6A+NMn3YBmGHfjlx34Wf7O5Jf/dFB/wBsn3Y6Oz+TA7ZTQj/Lp92AZ3GJtheuR5Svq5bSL4QqP2Y9DJssvfyCn90YwBptbngSoy2nqG1FdLf2ktfHPNOXg7UkQ92OeZsuvfySP6cB4iyeCMW1yML3ANvuxaMtpgSRGLnnsMc80Zfb+Sp9OJ5ooPgy/KcAQlPEnqovyYsVQvIAeAwF5noPg4/+bffjhybLz/wP/sb78AfcYBjZTncyg7rSxkjuBZ7fUfkx5OSZef8AhSe6d/vxdRZdSULyNTRFWkADMXZiQL2FyT3n5cB//9k="/>
          <p:cNvSpPr>
            <a:spLocks noChangeAspect="1" noChangeArrowheads="1"/>
          </p:cNvSpPr>
          <p:nvPr/>
        </p:nvSpPr>
        <p:spPr bwMode="auto">
          <a:xfrm>
            <a:off x="0" y="-427038"/>
            <a:ext cx="723900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2" name="Picture 8" descr="http://4.bp.blogspot.com/_ljFo1jm6DwI/S6qGd9jUzPI/AAAAAAAAAAM/lQEH4kHfdp0/s1600/tv-nino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0"/>
            <a:ext cx="6655038" cy="6858000"/>
          </a:xfrm>
          <a:prstGeom prst="rect">
            <a:avLst/>
          </a:prstGeom>
          <a:noFill/>
        </p:spPr>
      </p:pic>
      <p:sp>
        <p:nvSpPr>
          <p:cNvPr id="1034" name="AutoShape 10" descr="data:image/jpeg;base64,/9j/4AAQSkZJRgABAQAAAQABAAD/2wBDAAkGBwgHBgkIBwgKCgkLDRYPDQwMDRsUFRAWIB0iIiAdHx8kKDQsJCYxJx8fLT0tMTU3Ojo6Iys/RD84QzQ5Ojf/2wBDAQoKCg0MDRoPDxo3JR8lNzc3Nzc3Nzc3Nzc3Nzc3Nzc3Nzc3Nzc3Nzc3Nzc3Nzc3Nzc3Nzc3Nzc3Nzc3Nzc3Nzf/wAARCACNAIoDASIAAhEBAxEB/8QAHAABAAIDAQEBAAAAAAAAAAAAAAYHAQQFAwII/8QAQBAAAQMDAwIEAwUFBgUFAAAAAQIDBAAFEQYSITFBBxMiURRCYRYycYGRIzVSocE2cnSxsrMVFyQzNFNigoOi/8QAGwEBAAIDAQEAAAAAAAAAAAAAAAUGAgMEAQf/xAAyEQABAwIDBgMGBwAAAAAAAAABAAIDBBEFITESQVFhccETFPAiMjNCUtEGFTRygZHx/9oADAMBAAIRAxEAPwC8aUpREpSlESlKE4oiVU/iL4gTJFx+ymiT51zWdsmU3gpYHdIPZQ7nt069MeIuvpkq4K0lopXm3Nw7JMtsgpYHzJB9x3Py9B6unpo3SkTS9vDLWHZbg/byMcrPsPZI9qjMSxKOij4uOg79FvggMp5KLvaO1Fp9pF4sF+mSbo0Qt9payUve4AJ9X4Hr+NWZ4ea6hawt5wkR7kwMSYhPKT/En3T/AJdDXxioPq7TExi4J1PpNao93YO9xtHR8Ac8dCfp3/GonC8dMj/DqTroexXRPSWG0xXZSod4ea7h6wgEECPc2BiTFUcEHpuTnkp/y6GpiKtK4EpSlESlKURKUpREpSlESlKwSAOaIsk4qpfEbX0yZcFaR0WS7cXCUSpbauI4+ZIPYj5lfL0HPTHiPr6ZOuCtIaKUp24OEolTGlcRx8yUqHQjur5eg9XTgNBjw3at9ug2w3O43IK8x0OhoqUnHAyDgc8CuKrqvCsyMXedB3PJbI49rM5BSTRulIWl7f5bGHJbgBfkEcrPsPZI7CpEKgSvEYvG1ItVjelu3FpS22jICFApUpJHQg/dJzXXi6tEi53yCYJQbS15hV52fM4zjGOP51S6qhrpHGWYZ9RxtpdSkcsTQGtUmpUD/wCYpdt9rdiWhTsu4+apEcyQkIS2SCSvbyTtPGK+nvERKotmegWZ6Uu5+YEMmQEKSpCgkjOCDn34rD8nrPp5ajd/iy8zFxX1q/S8xmenU2lHDHvDB3uIR0fA68dCcDkdFfjU68O9eQ9YQShaRGurAxJiqOCD03Jz1H+XQ1B3fEFl23Wl+32x6RJua1pajrdCAnYcKyrB/Lj9K478N2/RI2uNGpcg3dtSi7HByXSngjjgn8vUDzzVjw2pqaeMMqxZt7A9jy4FcM8bHm8eq/QVKhfhzryJq+CW3QI12jjEmIrgg9Nyc9s/p0NTSrCuNKUpREpSlESlKwT1oiE4qpfEfXk2fcVaR0SsuXBwluXMbJAjjopKVdiO6u3Qc9PnxH17MuNwVpDRKi7PcyiXMbPDA+ZKVdiPmV26DnpsaQ0rD0tbvKjgOyljL8gjBcV7D2SOwqNxHEo6NnFx0Hc8lvhhMp5LOjtLQ9MQPKZIdlOYMiSRguH2HsPp+tRzxJhOT9T6XYQuQ0lbriVPRzhTeSjkHsakSb9co2f+K6emNpSeXYa0SUH64BC//wA16QdXWGc95Ldwbakf+jJQWV/osDP5ZqqxPrI6g1Tm7ZzzBvqOV9F3kRlnhg2Vears0Gw6h09CS5Pat0eKvzJEfJdTlSyTlI4OT27VtxJjUbV2rW3EP5nxyiOryyQohBPJ7cVaYKVgKGFAjgjnitWTJcSkmFGExaFbVoQ6lKknjjnjPPvW9mLOkYI3sJNrE3tvvfTisDThp2gVTEFLsCJpOa/8RGZQiU2X0NFRbWVr28YPPIwMVtKE69fZA3NUjzlvSEPLbT5a0DeAPugbelTpvWK/tEzaZ9oct6CyXXHZb7Y2jsRg4PPHBzz+JqW4B5AGD7V11OKSQFrpIrE3INxob7/5WtlO1/uuVJxXlRLdo64zWVMRYjkht1xLJwj1DBUAOpz+dT3wnjPxtGR0yWltKW64tIWnBKSeD/KpeQCnBSMe1ZqMrsY8zCYgy1zfXqe66IqbYdtXUJ1fpaWicjUulVmNeY53rQ2P/I9/zx196m/hxryJq+Epp0CNd4yQJUVQIwem5OeoyDx1Hf6qhGsNKShOb1JpVRjXqOd5S36fP9/zxkH+IcGu/BsZ2bQTnLcexWmppvnYrrpUK8ONexdXwVNOo+Gu0YYkxVcc9Nyfpnt1Hf6zWrco5KUpRFg1UfiNr2ZcrirSGiVeZOcJRLmNq9LI+ZKVdiO6u3Qc9M+JGup0+5K0fowlU9fomTEHAZHzJSrsR3V26DnpsaP0rD0vb/Ij4dkuAefIIwVn2HskdhUZiWJx0UfFx0Hc8lvggMp5Jo7SsLS9v8hgB2S4AZEgjlZ9h7JHYV36z0pXz+eeSeQyPNyVMMY1jdkLB561q3KNBfiuquMViQylJUtLrQWMDnoR9K2q1bt+6pv+Hc/0mkBIkaAbZo8DZKqi6ap0ezg2OLc4zijlS7e+qLtPvt5SfzHaoXM1BcVvyfg7lPQy+8XVBT2FrUQBlRTjJwK7ugYUORGkPSm4ri0upSjzACtGEk55z2yRwfuqPO0Aypy2RBGdC4rKG9v3Q2gbUpHA5yng5OD6e56hxf0uKljiFhn1zUE55cbqoVuLcWVuKK1KOSpRySanmj/Ed3TtoFvkQlTEpcKmlF7bsScenoe+f1qRENNuhnzmUK4HlArQrP0SeQMZ47V9NW6H5YQmPFwlSjy0gJByQoYAwnoR0PTCt5BFZT08VQzw5RcIx7mG7VljxggrUgPWmQgEjcpLqTgdzjHNT6y3WLe7czcIClKju7tpUkpPBIPB+oNVPqm2R0aflqZhRlOpCVeahkBxG1WD6h1AG4EHPQ8ktqUqceFX9hbf/ed/3F1V8awympqcSRNsb216rvpZ3vfsuKl1KViqqpBQnWOlJRmo1JpVxUW9RzvKW8APe/8A8scexHBqa+G+v4usIamXwI13jDEmMeM46rQOu3PbqO/Yn6zUI1lpSUqYjUelnDFvcc7zswPO4+vG7Hvwehq1YPjNrQTnLcexUfU0vzsV10qFeGmu2dYW9TT7YjXaKNsqPgge29IPO3PGDyDx7EzTNW5RyoHRb6NLawvNhviPh58qTvYkuAAPgk4G765yPrkcHg2X2r38QdD2/Wdq8h8Bma0CY0oJyWz7H3Se4/Sq70rqW4Wu6q0rrIFm5NEJjyVn0vpP3RnuT2PfoeetXxzCnSk1EWZ3juF30tQG+w5TylKVT1JJWrdv3VM/w7n+k1tVq3b91Tf8O5/pNbIPit6heP8AdKqLQCFJsLWxxCFyZzzYWrgNlLIcSo++C3/OpBHkLfLSEJDJdLQbSrKS2HGisJIBzlJBBAI9BB6pFRrw9IVZJLbgSWy+oEbsEhSU7gfbISAD7FRPCcGWHy1FaFNpWHSS56OFk8HI68hIGOeE7ey9v1RV9eTakrDZTIKEKbGGtyR95KVBOMg5CSFFKeMDd6QcV9q3BQZaPl5UlKVcZbKl7QQOnp25xjG4AY2oAr481SloyhG5askqRvUDuyMKzwc/w988k8kspfISUoIU2pOQcenKQrChz1CeRyCEkgKSAsi5OrUFem5rm4pw2Fp28AZdCEpz14Qgg+5WT9BLvCr+wlu/vO/7iqiermh9npqn0OJODgoAySpYUeB0BUlKz7FK/wD2lUs8Kv7C27H8Tv8AuLqA/Ef6MfuHdddF8VS6lYpVGUss15yH2ozLj8hxLTTaSpa1nASB1JNYkyGorDj8h1DTLaSpbizgJA7k1XIFw8Urq5FhuuQdKQlhUqWobS8Rz+uOQDwB6jzgVJ4ZhslbJlk0an1vWiecRDmt7w2fTevE266mgMLj2ZmMptyS56UrXhI/U43Y9gCeTV2ocQtIWhQUlQyCOQRUJtUV5q8J03AsLkGwW9hD0eaFEJdWccEdd+STk8hSckc1KFWO2rUVOW+KtZOVKU0MqPua+hRsEbQ0aDJQxNzddKon4g6IgaztZYkYZmtAmNKAyWz7H3Se4/PrUspWa8VG6V1LPtV1+yesQWbi0QiPJWfS+PlBV3z2V36HnrPRzW14gaIgaytfkvgMzWQTFlpHqbV7H3Se4/rVb6V1LPtF1Ok9ZAs3Bo7I8lZ9L4+UFXfPZXfoeetVxnBr3ngHUdx9lIU1T8jyp9Wrdf3XN/w7n+k1t18ubfLVv27MHdu6Y75+lVSM7LweBUg7Ntl+e9J6mYscOUw/DW6tag4y60oJIUByhWeqTwc9QR3BIPbXre3FThLEnBWOAhPKdo+o7jGM88ckAJHT1Vo2y3LyF6bvFnZysoSwp9ASpSjnCVpyT14Sc9eMDArkO6FQ3MiP/HWYQ1ISvynbrgyAn76kq2cA4JOM455r6RHXwvaHXtyORUIYXg2WXtY24O7UNuvJPBUsEFQ/LAQB2CRXr9tLWhfPxbuBu3FCck9knkZOONxAOBzuyQfiFoLyrm8uW/ZpMfCyIwupQpHGQSoIycJOegz16V827QexiU5Ik2aYh6Osxnk3QoS1g4LvCDuCTgHnHJB7Yy87BxXnhO4L51RcJMzS6J3wDyLfNeDbL5eQAtSSSrKAd3VBABwO56ICLD8K8jQ1uyMEl04/+xVRbSmgrbHZW5fbpbJLchKNrbDiSCCrCSHDggE8enGTxmrRjR2YsduPGaS0y0kJQhAwEgdhVex/EIpIhCzPO99y7KOFzXbRXpXnJfZjMOPyHUtNNpKlrUrASB3JpJfaisOPyHUNMtpKlrWcBIHcmq7ZaufixeTCgKdh6XiOf9RJxhT6hzgA9T7D5QcnnAqGw3DZK2TLJo1PreuqecRDmsNouXitd1w4S3IWlojmZMojaXiOcDPfuB0SOTzgVY+kplueFxsGnIhZg2xfwjrT7OwJVzuUDz5gPOd2CTz0Nc+CmwahgT9G2ZhTFthLMN9nKmVgg5U4lXVXPvkk/eBCs1OrRCFvt0aJlSyy0lBWpRUpWBjJJ5J/GvoEEEcEYjjFgFDucXm5XtFitRkBLQIGcncoqJP1JJJ/OvelK2rFKUpRExUT8QND2/WdqLEnDMxoExpQTktn2Puk9x/WpZSiKjNK6kn2e6nSesgWbg0QiNKWrKX0/KCrvnsrv0PPWerKAglzAQAd27oB3z9K2/EDRMDWVr8iQAzNaBMWWkeppXsfdJ7j+tVvpXUk+zXT7J6zSWp7RCY0pZ9L6eiQVd89ld+h5HNWxfBwT5iAdR3C76epy2HrlQI7PxdnVEMde27S3FfDLZJLavuHBOCMKH1APGDivCzRy/8AZ5mW3saEF+ET5rCgtZV29R49WMp5B/Gu8rR9zQuA60YpXFW8vapatpKny4njbzgY/Aiufb9CXyGbcnfAUiK8HDtWpIH/AGCeNpzy0o9sk546V1tq6Uj4o/vr91r8J/0+slx7ZbZjsLzJ0Zp1x5cppxpMtCSopYQEo3A8K9KjjnGOa2jGlSYjDoSwU/CvBK0uNIU/mQlQJAONyghf4kHOK6MbReoI9sMVLsHzS6t/zUuLThao6mzxtPOVA5+nSvprQl2bchqD8VIiqWkIbUpKFIUpasbcHGCpOOT3rPz1NqZWrwwv+kriR7bIW7Z5TbzLaVSgPL89v9okyt5SMK6gbDj6irelSWYrDj8h1LTLaSpbizgJA7k9qrZzSFyiJZmzH7ey004FyFF5W1pCVMHcCU+o4ZPHHUda9Wm7n4rXhUWF5sPS0RYMiQRgvkc4Geqj2HRPU84FclVSDE5WeG4Fovcjdy6rZHIYAbjNGmrn4r3lUOAp2HpeIv8AbyMYLxHIAz1J7DokcnnAqaoiQrkifoWztXKyNxYzRWpCdoQCrO5C/myRhWT6uSDkHO3drYVWiNpLSplWlhYwmdCSo/DeWQpW85TyrgcK3K3Z5GamsOOY7KEOOqeWEgKdWeVkDGf646cmrDBBHBGI4xYBcb3l5uVr2y1MwI0VsKW86w0Gy+6crcOACpR7qO0ZNdClK2rFKUpREpSlESlKURKiniBoi36ztXw8kBqY1kxpSU5U0fY+6T3H9aldKIqM0tqO4Wa7HSesUlqe1hMaSo5S+ntlR657K79Dg1Pq29f6Jt+s7UY8rDUtoExpSU5U0r2Puk9x/UCq20vqS4WS6fZPWYLU5s7Y0pZyl5PROVd89ld+h5qq4zg21eeAZ7x3C76apt7D1Pq85UhmJHdkSXUtMtJK1rWcBKR1NYlSGocdyRJcS0y0CpxxZwEgd6ryNHufixeFRYinYWlojo858DCnlDHH945yB0SOTzgVC4bhklbJwaNT63rqnnEQ5rzV8f4oXJ1thb0HSkBQMiTjBeI/lnuM8JHKqtFn4WFDhaZsVv8AJjvNKShQQopZCSN5c4xu57klRPOQc1qJlMw7hD0TZbfMtZaa+IQ4hIS042hfqSHACRuyMqxn1YOCamFvhoiMpSlKAvA3lKcAn6ewHYdhxV/ggjgjEcYsAohzi43K+4kcMN7SpS1d1qxk/p0A7VsUpW1YpSlKIlKUoiUpSiJSlKIlKUoiVF9d6Itus7aI80eVIa5jykAb2j7fVJ7j+tSilEVKI8K9X3NbNu1JqRl2ysqB/YqJdWB06pHOO6icfWp+UNwI0fTmmY4ioDa0pcQgFDWM5UcqBVhRGcZOVc9DUpdR5jSkblJyMZScEVpWe1sWuL5DJUrnJUs8nAwOOg4AHAHSsWsa0WaLL0knVe1vhiHGbZK1uqQnG9wgk/yH4flW1SlZLxKUpREpSlESlKURf//Z"/>
          <p:cNvSpPr>
            <a:spLocks noChangeAspect="1" noChangeArrowheads="1"/>
          </p:cNvSpPr>
          <p:nvPr/>
        </p:nvSpPr>
        <p:spPr bwMode="auto">
          <a:xfrm>
            <a:off x="0" y="-427038"/>
            <a:ext cx="876300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1.gstatic.com/images?q=tbn:ANd9GcQs0DMksg8NkEzpB3txVP_nkR0T88zG-gXPIEN0vMMFNxRpYI1mz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0"/>
            <a:ext cx="5715040" cy="2857520"/>
          </a:xfrm>
          <a:prstGeom prst="rect">
            <a:avLst/>
          </a:prstGeom>
          <a:noFill/>
        </p:spPr>
      </p:pic>
      <p:pic>
        <p:nvPicPr>
          <p:cNvPr id="15370" name="Picture 10" descr="http://www.socialblabla.com/wp-content/uploads/2010/12/manipulacion-223x3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888849"/>
            <a:ext cx="2928958" cy="3969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http://t0.gstatic.com/images?q=tbn:ANd9GcSiPuNsM0svwKuh1sXv9huyIwnZI5dwyvdpDABTb7rZd_MWQBrRe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99066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t3.gstatic.com/images?q=tbn:ANd9GcR_rh3YaMeOpgk55wq5--nvI94A74M7rnumZnpD8ab5QBKvGEneADoBItO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881591" cy="6374790"/>
          </a:xfrm>
          <a:prstGeom prst="rect">
            <a:avLst/>
          </a:prstGeom>
          <a:noFill/>
        </p:spPr>
      </p:pic>
      <p:pic>
        <p:nvPicPr>
          <p:cNvPr id="3" name="Picture 2" descr="http://t1.gstatic.com/images?q=tbn:ANd9GcTCEud-N99_DZqUzz2UI5s-n9C_cfGMb8oSSEXoy78H2hzb97k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500042"/>
            <a:ext cx="3950699" cy="58390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0" y="0"/>
            <a:ext cx="5095875" cy="33308925"/>
          </a:xfrm>
          <a:custGeom>
            <a:avLst/>
            <a:gdLst/>
            <a:ahLst/>
            <a:cxnLst>
              <a:cxn ang="0">
                <a:pos x="0" y="95"/>
              </a:cxn>
              <a:cxn ang="0">
                <a:pos x="0" y="36975"/>
              </a:cxn>
              <a:cxn ang="0">
                <a:pos x="0" y="36970"/>
              </a:cxn>
              <a:cxn ang="0">
                <a:pos x="0" y="36970"/>
              </a:cxn>
              <a:cxn ang="0">
                <a:pos x="0" y="36970"/>
              </a:cxn>
              <a:cxn ang="0">
                <a:pos x="0" y="36970"/>
              </a:cxn>
              <a:cxn ang="0">
                <a:pos x="0" y="36970"/>
              </a:cxn>
            </a:cxnLst>
            <a:rect l="0" t="0" r="r" b="b"/>
            <a:pathLst>
              <a:path w="1000" h="1000">
                <a:moveTo>
                  <a:pt x="0" y="95"/>
                </a:moveTo>
                <a:lnTo>
                  <a:pt x="0" y="36975"/>
                </a:lnTo>
                <a:lnTo>
                  <a:pt x="0" y="36970"/>
                </a:lnTo>
                <a:cubicBezTo>
                  <a:pt x="0" y="36970"/>
                  <a:pt x="0" y="36970"/>
                  <a:pt x="0" y="36970"/>
                </a:cubicBezTo>
                <a:cubicBezTo>
                  <a:pt x="0" y="36970"/>
                  <a:pt x="0" y="36970"/>
                  <a:pt x="0" y="36970"/>
                </a:cubicBezTo>
                <a:cubicBezTo>
                  <a:pt x="0" y="36970"/>
                  <a:pt x="0" y="36970"/>
                  <a:pt x="0" y="36970"/>
                </a:cubicBezTo>
                <a:cubicBezTo>
                  <a:pt x="0" y="36970"/>
                  <a:pt x="0" y="36970"/>
                  <a:pt x="0" y="36970"/>
                </a:cubicBezTo>
              </a:path>
            </a:pathLst>
          </a:custGeom>
          <a:noFill/>
          <a:ln w="9525" cap="flat">
            <a:solidFill>
              <a:srgbClr val="F4D3CC"/>
            </a:solidFill>
            <a:miter lim="10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0" y="0"/>
            <a:ext cx="5095875" cy="33308925"/>
          </a:xfrm>
          <a:custGeom>
            <a:avLst/>
            <a:gdLst/>
            <a:ahLst/>
            <a:cxnLst>
              <a:cxn ang="0">
                <a:pos x="0" y="36970"/>
              </a:cxn>
              <a:cxn ang="0">
                <a:pos x="5385" y="36970"/>
              </a:cxn>
              <a:cxn ang="0">
                <a:pos x="5380" y="36970"/>
              </a:cxn>
              <a:cxn ang="0">
                <a:pos x="5380" y="36970"/>
              </a:cxn>
              <a:cxn ang="0">
                <a:pos x="5380" y="36970"/>
              </a:cxn>
              <a:cxn ang="0">
                <a:pos x="5380" y="36970"/>
              </a:cxn>
              <a:cxn ang="0">
                <a:pos x="5380" y="36970"/>
              </a:cxn>
            </a:cxnLst>
            <a:rect l="0" t="0" r="r" b="b"/>
            <a:pathLst>
              <a:path w="1000" h="1000">
                <a:moveTo>
                  <a:pt x="0" y="36970"/>
                </a:moveTo>
                <a:lnTo>
                  <a:pt x="5385" y="36970"/>
                </a:lnTo>
                <a:lnTo>
                  <a:pt x="5380" y="36970"/>
                </a:lnTo>
                <a:cubicBezTo>
                  <a:pt x="5380" y="36970"/>
                  <a:pt x="5380" y="36970"/>
                  <a:pt x="5380" y="36970"/>
                </a:cubicBezTo>
                <a:cubicBezTo>
                  <a:pt x="5380" y="36970"/>
                  <a:pt x="5380" y="36970"/>
                  <a:pt x="5380" y="36970"/>
                </a:cubicBezTo>
                <a:cubicBezTo>
                  <a:pt x="5380" y="36970"/>
                  <a:pt x="5380" y="36970"/>
                  <a:pt x="5380" y="36970"/>
                </a:cubicBezTo>
                <a:cubicBezTo>
                  <a:pt x="5380" y="36970"/>
                  <a:pt x="5380" y="36970"/>
                  <a:pt x="5380" y="36970"/>
                </a:cubicBezTo>
              </a:path>
            </a:pathLst>
          </a:custGeom>
          <a:noFill/>
          <a:ln w="9525" cap="flat">
            <a:solidFill>
              <a:srgbClr val="F4D3CC"/>
            </a:solidFill>
            <a:miter lim="10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0" y="0"/>
            <a:ext cx="5095875" cy="33308925"/>
          </a:xfrm>
          <a:custGeom>
            <a:avLst/>
            <a:gdLst/>
            <a:ahLst/>
            <a:cxnLst>
              <a:cxn ang="0">
                <a:pos x="5380" y="36970"/>
              </a:cxn>
              <a:cxn ang="0">
                <a:pos x="5380" y="95"/>
              </a:cxn>
              <a:cxn ang="0">
                <a:pos x="5379" y="94"/>
              </a:cxn>
              <a:cxn ang="0">
                <a:pos x="5280" y="0"/>
              </a:cxn>
              <a:cxn ang="0">
                <a:pos x="5275" y="0"/>
              </a:cxn>
            </a:cxnLst>
            <a:rect l="0" t="0" r="r" b="b"/>
            <a:pathLst>
              <a:path w="1000" h="1000">
                <a:moveTo>
                  <a:pt x="5380" y="36970"/>
                </a:moveTo>
                <a:lnTo>
                  <a:pt x="5380" y="95"/>
                </a:lnTo>
                <a:lnTo>
                  <a:pt x="5379" y="94"/>
                </a:lnTo>
                <a:cubicBezTo>
                  <a:pt x="5377" y="41"/>
                  <a:pt x="5333" y="0"/>
                  <a:pt x="5280" y="0"/>
                </a:cubicBezTo>
                <a:cubicBezTo>
                  <a:pt x="5278" y="-1"/>
                  <a:pt x="5276" y="0"/>
                  <a:pt x="5275" y="0"/>
                </a:cubicBezTo>
              </a:path>
            </a:pathLst>
          </a:custGeom>
          <a:noFill/>
          <a:ln w="9525" cap="flat">
            <a:solidFill>
              <a:srgbClr val="F4D3CC"/>
            </a:solidFill>
            <a:miter lim="10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350" y="22860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13711680" rIns="0" bIns="457056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18441" name="Picture 9" descr="http://2.bp.blogspot.com/-5dgsBZM1kZE/T7eukv06t-I/AAAAAAAAQjo/fSzuM5nmOak/s400/Sin%2Bt%25C3%25ADtulo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142852"/>
            <a:ext cx="7715305" cy="650083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/>
          </a:bodyPr>
          <a:lstStyle/>
          <a:p>
            <a:r>
              <a:rPr lang="es-MX" sz="5400" dirty="0" err="1" smtClean="0"/>
              <a:t>Telearquía</a:t>
            </a:r>
            <a:endParaRPr lang="es-MX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/>
          </a:bodyPr>
          <a:lstStyle/>
          <a:p>
            <a:r>
              <a:rPr lang="es-MX" sz="3600" dirty="0" smtClean="0"/>
              <a:t>Pretensión ¿O logro? De que la televisión debe constituirse en el principio ordenador de nuestras vidas, en el fundamento de nuestros criterios, gustos y opiniones</a:t>
            </a:r>
            <a:endParaRPr lang="es-MX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800" dirty="0" err="1" smtClean="0"/>
              <a:t>Telegurú</a:t>
            </a:r>
            <a:r>
              <a:rPr lang="es-MX" sz="4800" dirty="0" smtClean="0"/>
              <a:t/>
            </a:r>
            <a:br>
              <a:rPr lang="es-MX" sz="4800" dirty="0" smtClean="0"/>
            </a:br>
            <a:r>
              <a:rPr lang="es-MX" sz="4800" dirty="0" smtClean="0"/>
              <a:t>gurú- maestro</a:t>
            </a:r>
            <a:endParaRPr lang="es-MX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pPr algn="ctr">
              <a:buNone/>
            </a:pPr>
            <a:r>
              <a:rPr lang="es-MX" dirty="0" smtClean="0"/>
              <a:t>	</a:t>
            </a:r>
            <a:r>
              <a:rPr lang="es-MX" sz="3600" dirty="0" smtClean="0"/>
              <a:t>La televisión convertida en el maestro con más millones de alumnos, dispuestos a seguir sus enseñanzas, que les hacen sentir muy </a:t>
            </a:r>
            <a:r>
              <a:rPr lang="es-MX" sz="3600" dirty="0" err="1" smtClean="0"/>
              <a:t>cool</a:t>
            </a:r>
            <a:r>
              <a:rPr lang="es-MX" sz="3600" dirty="0" smtClean="0"/>
              <a:t>, aunque el precio sea su propia dignidad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5400" dirty="0" err="1" smtClean="0"/>
              <a:t>Telecracia</a:t>
            </a:r>
            <a:r>
              <a:rPr lang="es-MX" sz="5400" dirty="0" smtClean="0"/>
              <a:t/>
            </a:r>
            <a:br>
              <a:rPr lang="es-MX" sz="5400" dirty="0" smtClean="0"/>
            </a:br>
            <a:r>
              <a:rPr lang="es-MX" sz="5400" dirty="0" smtClean="0"/>
              <a:t>(gobierno)</a:t>
            </a:r>
            <a:endParaRPr lang="es-MX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/>
          <a:lstStyle/>
          <a:p>
            <a:pPr algn="ctr">
              <a:buNone/>
            </a:pPr>
            <a:r>
              <a:rPr lang="es-MX" dirty="0" smtClean="0"/>
              <a:t>	</a:t>
            </a:r>
            <a:r>
              <a:rPr lang="es-MX" sz="4000" dirty="0" err="1" smtClean="0"/>
              <a:t>Telecracia</a:t>
            </a:r>
            <a:r>
              <a:rPr lang="es-MX" sz="4000" dirty="0" smtClean="0"/>
              <a:t> es el gobierno de la televisión, la cual dicta sus propias leyes de conducta a las que se sujetan acríticamente los papeles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600" dirty="0" err="1" smtClean="0"/>
              <a:t>Teletiranía</a:t>
            </a:r>
            <a:endParaRPr lang="es-MX" sz="6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/>
          <a:lstStyle/>
          <a:p>
            <a:r>
              <a:rPr lang="es-MX" dirty="0" smtClean="0"/>
              <a:t>Tiranía: Opresión, Dominio…</a:t>
            </a:r>
          </a:p>
          <a:p>
            <a:pPr algn="ctr"/>
            <a:r>
              <a:rPr lang="es-MX" dirty="0" smtClean="0"/>
              <a:t>Tiranía que ejerce la televisión sobre aquellos que dependen de ella para divertirse, para llenar su vacío existencial y para </a:t>
            </a:r>
            <a:r>
              <a:rPr lang="es-MX" dirty="0" err="1" smtClean="0"/>
              <a:t>sustituír</a:t>
            </a:r>
            <a:r>
              <a:rPr lang="es-MX" dirty="0" smtClean="0"/>
              <a:t> su incapacidad para tener opiniones, gustos y proyectos personales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www.elblogalternativo.com/wp-content/uploads/2011/04/roto-tv-tuneladora.gif"/>
          <p:cNvPicPr>
            <a:picLocks noChangeAspect="1" noChangeArrowheads="1"/>
          </p:cNvPicPr>
          <p:nvPr/>
        </p:nvPicPr>
        <p:blipFill>
          <a:blip r:embed="rId3"/>
          <a:srcRect b="12270"/>
          <a:stretch>
            <a:fillRect/>
          </a:stretch>
        </p:blipFill>
        <p:spPr bwMode="auto">
          <a:xfrm>
            <a:off x="-156877" y="0"/>
            <a:ext cx="9300877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http://www.losangelesnotienenfacebook.com/imagenes/media/ver-television-caja-tonta-1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40077" y="0"/>
            <a:ext cx="6946699" cy="67151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bomb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t1.gstatic.com/images?q=tbn:ANd9GcTk_b2Aa5g-9oroZV_cRQqaXgiSmd2qnNf8b3ENMQgt-wsF95i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0"/>
            <a:ext cx="6843749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http://3.bp.blogspot.com/_GU3Aq37nIb0/SrPYnc0UIVI/AAAAAAAACVQ/IQ8CMUn1isk/s400/1-1-A-TV-BASURA-A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0"/>
            <a:ext cx="6000784" cy="676874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talinagonzalez.blog.terra.com.mx/files/2011/09/queja-sensatafot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-47678"/>
            <a:ext cx="5572164" cy="69056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://lajovencuba.files.wordpress.com/2010/04/peligrotvtrabajandogde-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0"/>
            <a:ext cx="6529898" cy="67151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://t0.gstatic.com/images?q=tbn:ANd9GcSVtavFvyFfxP5KfV5kcAo5JRXmtdaunpXm4a5u_DSLfxJ064RM_nDCG3itW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14290"/>
            <a:ext cx="4071966" cy="2714644"/>
          </a:xfrm>
          <a:prstGeom prst="rect">
            <a:avLst/>
          </a:prstGeom>
          <a:noFill/>
        </p:spPr>
      </p:pic>
      <p:pic>
        <p:nvPicPr>
          <p:cNvPr id="13318" name="Picture 6" descr="http://t2.gstatic.com/images?q=tbn:ANd9GcT5QOlnrPhV9_WNoYUo6teiWSk_qBDELsyLseQ1CndhssrB-yXPe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3000372"/>
            <a:ext cx="5033980" cy="3576775"/>
          </a:xfrm>
          <a:prstGeom prst="rect">
            <a:avLst/>
          </a:prstGeom>
          <a:noFill/>
        </p:spPr>
      </p:pic>
      <p:pic>
        <p:nvPicPr>
          <p:cNvPr id="13320" name="Picture 8" descr="http://doblespiral.files.wordpress.com/2008/02/tv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3643314"/>
            <a:ext cx="1548638" cy="2245527"/>
          </a:xfrm>
          <a:prstGeom prst="rect">
            <a:avLst/>
          </a:prstGeom>
          <a:noFill/>
        </p:spPr>
      </p:pic>
      <p:pic>
        <p:nvPicPr>
          <p:cNvPr id="13322" name="Picture 10" descr="http://t3.gstatic.com/images?q=tbn:ANd9GcTK8HgLRea9n4iMzJ76GTbOD5sQdpfEP3MLdEmto1QVOm5t7_iFRck3g8XR5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3929058" cy="29532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33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5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://www.periodistadigital.com/imagenes/2012/03/28/publicidad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144" y="785794"/>
            <a:ext cx="9060010" cy="47149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71</Words>
  <Application>Microsoft Office PowerPoint</Application>
  <PresentationFormat>Presentación en pantalla (4:3)</PresentationFormat>
  <Paragraphs>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Telearquía</vt:lpstr>
      <vt:lpstr>Telegurú gurú- maestro</vt:lpstr>
      <vt:lpstr>Telecracia (gobierno)</vt:lpstr>
      <vt:lpstr>Teletiranía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COMPAQ</dc:creator>
  <cp:lastModifiedBy>COMPAQ</cp:lastModifiedBy>
  <cp:revision>9</cp:revision>
  <dcterms:created xsi:type="dcterms:W3CDTF">2012-09-08T23:31:51Z</dcterms:created>
  <dcterms:modified xsi:type="dcterms:W3CDTF">2012-09-10T19:24:20Z</dcterms:modified>
</cp:coreProperties>
</file>