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262" r:id="rId3"/>
    <p:sldId id="307" r:id="rId4"/>
    <p:sldId id="308" r:id="rId5"/>
    <p:sldId id="309" r:id="rId6"/>
    <p:sldId id="263" r:id="rId7"/>
    <p:sldId id="260" r:id="rId8"/>
    <p:sldId id="295" r:id="rId9"/>
    <p:sldId id="268" r:id="rId10"/>
    <p:sldId id="293" r:id="rId11"/>
    <p:sldId id="267" r:id="rId12"/>
    <p:sldId id="270" r:id="rId13"/>
    <p:sldId id="299" r:id="rId14"/>
    <p:sldId id="313" r:id="rId15"/>
    <p:sldId id="310" r:id="rId16"/>
    <p:sldId id="31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>
        <p:scale>
          <a:sx n="70" d="100"/>
          <a:sy n="70" d="100"/>
        </p:scale>
        <p:origin x="-1260" y="-7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44D7EC3-CD50-4DA5-B722-330229C0073D}" type="datetimeFigureOut">
              <a:rPr lang="es-ES" smtClean="0"/>
              <a:t>28/11/2012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A9712E5A-FBEB-4329-9E4A-5F20B492F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66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85BE0011-04E0-4F3F-BFCE-633C944A425A}" type="datetimeFigureOut"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DD7D2AD7-BD31-48B9-8C8A-7D4EAE7F648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23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filtro de inicio para un álbum de fotos.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es-ES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el título del patrón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: en horizont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es-ES"/>
              <a:t>Haga clic para agregar el título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instantá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es-ES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 corto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película de diapositi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ámica mixt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subtexto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s de color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 y títul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un estilo de texto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al título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: 3 en horizontal y 2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2 en horizontal y 3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ícula de fotos con títul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ícula de fotos con títulos de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norámica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es-ES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de toda la págin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ón del álbum con 3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es-ES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 título transpar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es-ES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es-ES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es-ES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izont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izontal con título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en vertic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fsnV00j4808/Tc7j_ykxD0I/AAAAAAAAAAQ/NaXFJaQwH0M/s1600/injusticia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66688" y="548680"/>
            <a:ext cx="4937760" cy="983431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FC7500"/>
                </a:solidFill>
              </a:rPr>
              <a:t>¡BASTA YA!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Neoliberal…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a podido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México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Sortear con éxito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las consecuencias 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de su régimen</a:t>
            </a:r>
            <a:endParaRPr lang="es-E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9"/>
            <a:ext cx="2116482" cy="20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QSERQUEhQWFRUUGBgXGBUVFBYUFBgWGRQXFxcYFRgYHCYgGRwjGRUYIC8gIycpLCwtFR4xNTAqNSYrLCkBCQoKBQUFDQUFDSkYEhgpKSkpKSkpKSkpKSkpKSkpKSkpKSkpKSkpKSkpKSkpKSkpKSkpKSkpKSkpKSkpKSkpKf/AABEIAQIAxAMBIgACEQEDEQH/xAAcAAABBQEBAQAAAAAAAAAAAAAAAQQFBgcDAgj/xABOEAACAQIDBAUIBgcFBAsBAAABAgMAEQQSIQUTMUEGIlFhcQcyU4GRk6HRFCNCUrHwFRczYnKCwZKisuHxFiRjwwg0Q0RUc4Ojs9LTZP/EABQBAQAAAAAAAAAAAAAAAAAAAAD/xAAUEQEAAAAAAAAAAAAAAAAAAAAA/9oADAMBAAIRAxEAPwBzlAHM/A0fnxoUG+tCgd34UHl2AuSbADUnQC2ut+GnPsqY2T0XxOIRXULHGwBDSlgxU81jC3trpmK+HOm3RbZa4nHJFILxxRmdkOochwkQIPEBrv3lV5aVa9ubTljlxccYkMkkEX0e0crR5zvVYllUqliVJJI5UDE+TeU6jFIL/wD8xP8AzqcR+TcfbxMh/gjhQf3lY/Gn/R7fDAyQTF97h95DvEuWdQt4pIi+rHdsmpJ6wNzxqo4yTHMjLFFNv4Sn0SRYZoIZE65naVXJEZIOXK51KoV0IsFjbyawn/t8SPB4h/yqD5M8PznxPvVH4JUJtjFvLlCxYqCHdx51kgldlK4lcx3aks4+u1txy34CuGL2Bip5ZhhlkiE0kokllMkcTIwWXDMqG5ujra4UaHIeJyhPL5MYrm+KxJHIXgFu7MIbmu6+TTDc3xDeM7D/AAgUx6I4GU4nfNh3w7sZziL3VJS7K8QsdJGTMwD20Edr6gVG9KtjyvPNJFHN/wBYTfFUleOTDfR4LDdI6mUrL1vqyCAr662YLIPJxheZnPjiJPnSSeTjD2P1mIH/AK1/8QPxqnY3Z+I3kzww4jJK6I6thZS/0YjDtvLs/wBYVdGQRt1grvw1q/Y7Ds2zJUhRlc4eRY0IKuH3bBBYsSDe2l+dBE/q1TT/AHqf1rh7/CIUfq5TQfSp+22XD3/+Ko3E4DaO+LIXZY5BMrsoUuJ4I4CAitYNDeVypGthbU3rji9jYt94foIDthWwyZJsM6LLaW82aQZ1R98bEdYlDmU3BoJSXybC3UxUn88UTj+6FpF8mx/8U3qhjAok2dPFhGRYnMqzM67tImikOW6F4cwVY2BCsFIyupa/2i1hw+LkgmWWFs4bDAq4MkTP9PkeUpr9ZEIZEJOlwLaEGwOv1cH/AMU3gYl/+1Kvk4N9cSctuG5APtLH8Kr79Gcbu9yV3kc0gaMzxicQ7uUxgSxNoEaBwQtzbdEalrF1N0LKwErh3usGHQXMU2IDx4l/pBXN1ZC0JFiRZgFFhwoJp/J0LaYhvXEp/Ag/GqftPBPh8QYJbZgodWW+V4ybZ1B1BDDKVN7EjUg1qfR+JVw8arEYQAfq2WNGBzG5KxkqtzdrD73LhVe8qGCU4ZJ/twSx2PPJLIsUq+BV727VU8qClcQR7PG/xr0O63x7e+vF7fLS+nj30tvbbTTWgQG/fSlvb3UeFAHAfkUHiTj+fnRXreDnaigMun+vxvStz8PZSE8TyHPhYd54Cu+y9nzYlBJCg3J0WeZ9zE12suTql2udNFAJ4E3oPXR/GiHaWHcmyTBsMx4dZissVzb7ToU/mFXvGbVkGOWJXyxpEkj6RnNneUAHOwbXdWGQHU61S8d5OcZKGR3wiqbaiSbeK1xu2ByDK2Yad4rpguiu0zOgxeI2ZimiXqCeDeThRwYFUVxcjjc9vGgs3QzpZJi1YSII5Fhgky2OU70SEOhPnIQqnuJKnUGo+fp+QuAcFWWRFkxeQZhEjCNMzEXEYWSQsb20iYVKIMZGyhcPgS2XIuWWaIhBc5RaB8qXHba/eaSPAYhc+TCbOjMujgSOc4N9Hth1z6FtD30DjpR0l+im90A+jYqUBiBmkh3OQDUXvnbQcahMR02LGdUnRTFh/pKsFRlkywxs0YzHUAtc2sfrF10N5HaGExUy5ZINnSqDYCQysA3DLrGQDy/pTDaOExCRJfZWBxEcRJWKGS5Um12jSSBVvxuAbn1UDHEdPMQHJ3UirDLHLOMsUm7wrxwWzlWNlIaeQMtz9TY2BNpbb3SrdYmWPfrEYvo6rGwQ7w4lim86xDEIxU9U26jA8dIjA+UNCHKYKMGwjcbzIbICojkUwhhlBtlYaA17xXTdJLCfZoeylR9Zh5LKdGXrgEAgeug5p04xCySwSvwmigixKxrlZjiyjAixUO0NwNMuaCS3ZRjekGLiEf8AvLG74hXkaLDiKPcYtMPnmsgbd2YFsuove4W5HWLprEq5Rs4KgVRlDw+bH1owqgW6p80X0NTO3elAjw8E0EMcq4sHLnbIOvCZetlRrhlQg99uNBy2L0smeHFmVMjpG2JguF62GdGaI2VjchkKm9jwuBenMXShvpkENrxSQDNIB1RiHXeIl+V4o3Nu9e2q1/t7ij/3XCCy5bb2VrLbUaRDq6DThpTfZ/SWSEZUwOBRSyuVR3iBdbZWAMRAYZRY91BJR9IcSMVNGcSkSH6SYzOkZUvh5ygjQLlOTduhbMSxtdbAkltB0wxjKucMrzE2jQYd5I2SWRJIwHAy8Ygu8uWIbUEgV1bp1If+5Ybzs5Bnfzz9u/0fU2HjpXJem06limGwilzmYjeXLdrWUFj3mgltjdIZ5RNK80e5ijU7xUUx5hBFK5yFllB60mhPK2hFis/S+aEYUyAMLK+MaOPqRJKxRAescmUkkk3uIW4XFVzG9IJZSWkw2z2Y3BZ4HkNuYJLXPOu2D6USxqyLhcDkYEMiI8CsDcdYDMGvc8Rreg1FJAeY0NjrwPGxqieVTagIw+EU9aWRZXA4iGBs9z4yCNR6+ymH+3eIXNucLhULasTLIbsFCgkLEC2iqON7ACq1HFI0kk+Il3s8tgzAWVUHmpEv2VGviTQO7d+nHmPXSk6cda8+Otr/ABHKgHX5+NAgPH8+uvTeNJl4/n1Uo/I7PCgKKUN+dfnRQMMbgjicRhcHc2xMv1lvQRjPJryuLCtM6XbxYlijicwMjI7QJnkQgKI1VRqgIv8AWKrlSo0HEUbopKq7Zw2f7cE6Jf0l1Ygd+RT7K0Dp5izHg8wOUb2AM2eSIKhmTMS8fWQW4kcAaBtjNjzTyYOYoYmLRtiUDKyhYg00SknUss1gCOTPflVY6YbJx0t8PHAd42JkdMWBfKjnNEd4pzJZbwMpHmsDewqy9D+k0MzzQriFldZLoN7vG3QgguwY6lc7NqbXN6qOD6bKHXDYverdmbGNvZ80TfWqVsADEhk3OUoxBDLwubhNbL2dif0iMRLhCEky5Rlw8rwkZ94Wk314gWct1M+YNYgGwpxtXY+J+nmdMxjjlwsgjATK43csMpDHUFFckjhYiqcNr4yHO5klaUIpZd7JvjG+DDIzQkZBu8md2FmzFhc3s0tidoyneiOUvKcbKpw4xs0UuQviViDC/wBSDmhylbKepfmaDpgNkY3ByQu8JxUTWxE8aBRIs8kQSXKrNaRlYK17i+Z+Y1mPJ/hZMPvEmwrxO7MzSbuNVIzsyh3WVt45D8QoPEG9r1X9obcxpikbDnETgNhIjkiyTo6CEys0fLeZ5kZfssi8jcP59iPOJHh3whzokWHxUcjK+dE32k4LxC+mYcAsmXVgaDn5StkiDE4fFxgLv2OHnsNGYqzQyNb7QKlb9jCoRV9gHGrB5SvqsBgsKXMkrTYdAzee25AaSU634Lr/AB1BG1/60CKeF+HPnUnOL7F2cfRyonwngt/eAqLty/OtPsJIX2ZjoeJw0iYtR+4XEzAD+KOceugYe3u/PKlK9mvZSFfYOdr+GtKB+f8AKgRx4Ut+y1ego/PbXkkjUd/j4UHLeEtu41aSQgHdxIZJMt/OIHmjvYgd9TmE6H4xxmMUcXdJN19e0Rq6j21YPJnhQuy4H0Mk6maRhxZ5GZtTx0BC92W1RE0m1mjgUH6yeGwIzIiOixTZsQ2QlJHG8jI4aaEEkgF/2DxVrqcP/bf/APKuB6C423DD+G/kF/WIamehe3XaVsO0bgBN6GKyoYruBuJUkFlZb6FCVYIWsL6wsEePjYMfpRjKyqiRs8xOKjmZI2m3mscTqfNB3dlBJFB5foXjwf2UBvzGJbTt4wiuc3RLHg/sI2t93FCx/tRrTXaWLxCyYrdjeZZ2zoHxCJGDOQm+ZH1umIVlZMuUYcXBAuPeE29IY8Qss2MSW8caKRid+ukStK8KREDLZ3urENZhYigJujuMUXbBuR/wpYH0t2F1JPqNR0WIGZkKujpbNHIjJIt+BKsOB+9wOtjVz2Rt2f6S87iQ4KVWSMlXLIYAx3jxZAyby0upGpWMW1F23lTijKYOZf2pxCRoRozRSq28Ug65coDa8CooK1ub6i3x/pS0gPf7OH4UUDHaux98oUM0boweORdHRwb5hz7uI491PNn9LdswAAy4XEgc5UdHt/FHbXvN6dlPzf8ACkVPUKCVw/lLxlrNgYsw4sMZZD4DdFq9jykzq12wCsbaNHiltY20+sjVhwHbwqHMf54V53X59VBOyeU+VBnlwiLGCoJXFF2UMwFyDCAbXvx5V72l07mSedIoIGEbtHneSRXORVuTljP2iQNeVVnamD3kEsYGro6iw5lSF+JFcNiYrfRmbUb55ZddDZ5WIPwoLEen2P4bnCfxbyYj+zlv8a5SdMce4/aQRcvqoGZuGlmlcj+7TER0iR/kUDBsM7zCaaWWeQKVDSEEKDYtu0UBUuRy5U6y6dvq9Vdd166XJYDv9nbQcef5+NO+jzgY1Iz5mKjlwz89ShkjJ/sSD+euZi/PzptjJTGomXUwOk4A57tgzKPFA6/zUDbZTEwxX87Iqm/3lGU+vMDTspw7u+urYcJNiUWxVZ3ZCPuTZZ1I9U1vVS5NOXH8+qg4RjTs+PtpLU4EOulG715eygbbLnxWDuMJOI42YsYJYhLGGJuTH1lZATqQDbjU7D07xo88YVgOICSpf1mU29lReT4/jfnQU105+2gsuF8oMrSxRthk+skSPMuIY2zsFzBTDqACTa/KuOM6fzCWRUjhyI7oCxkYtkbIToAPOU1BYSUR4mB21ERmmP8A6WGla3tI9lNNmQERRhtTkUtfmxF2v/MTQWROnmK+5Ae/60D8TSN08xR4LAP5ZW/5gv8ACoXLQYr+H+tqCQn6Z48jSSBO8YdifHrTH2WqExCPLMJsRNJPIoKoXCqiXtm3aIAFJ7dSe2ne708KXJwvy0/01oGwUjheinO7NFA5Ka60bmnZi7fwoEVA0MX59VBh8adtFfSlMVA0WOxHGmmzcBu4o0vqigG3AkDWpbd03xmIEY1FyTYAC5J7FHE0HIr2Dj+RXrd10jcn/spBpfULw5aBr0JiVuATY8LMCnsvx5UHMw15KX5U+EV687r2UDPIfCl3dzqOP4c+NOzBRuPbagiMLDZ07WwsF+Orw7zDSev6qP2073X54HX1a1wefLiY4zyaXL/DOqzD/wBzCz+GYVKNHQNFhrzu+Hh2093WnCgw+H4UDLc86Fip5udPz+eylMVBXNuXuEHF4pI+Otp5IID/AHJJT/KamDF2fkcqjDFvNolfswRox/iO83fwmc+KCp0Rfj40DURUm6p20Net1+fxoGO5v2dnL22oEX5NPNzS7rXhQMd0KKeiE9lJQPjF+fGgQWFPt1Rub0DLc0bmnphpGh7aCNxLrGMzG3LvueAHjTSPCa7xhd20UHgo7B2AcTUa+1xPibfZQkL39rf0qdzgAueQsBzt8yaDy5y2VdXbn2fec93dzrkz7sFSpYHla92PLXiT4V3jGQF30J1PO3JVHbxt3k99ec1ryPpb+6OB17e/maBsMCwuyuY+1NGjFu48PEEeFGysS0uY5RlWwEgJyueeUHUUu1MAZsHISSrMYljUMQetIoDG3Hqk6cON6kNjoDEoAtYcPDQ/GgBDRufjT3cUm5oKd0uj3c2Cm4AYlI2P7shFr+xh/PVlENR/TfBZ8DMQNYgsy+MLiQ/3VNTu6B4cDqPA6/1oGIi7q9bmne5oENAz3XdRuKe7mgQigrWwMODLi5eOecoPCECMfHN7KmNzXbBbNEaZRr1na54ku7Ox9rGu+6oGO4oWG1PhHSmK9AxEVJuqfGGjc0DER0tPdxRQPtzSbqnu6pBDQNN1XDGTLGjPIQEUXYk2sOdSRirOOlmPkxk7YeDWCJrOQdJJV4g9qqdLc2B7KCnYXaADtluupKhtGKXNr9+W16v2ycfvgpP2L6drcL+ofnSqliei8j6AaoT1hrrwyr268f8APRjgtoSYdhG3VfUa8NeNvjY0Gih87X+wmg72HFvVwHrpmmM38soQBlwqq5W4AZyxAOuhCkcL8bVCS9IgIWy6NbKq9rEWHqHE+HfTboYjtiGXeZEy5GZjlzHeE5rnibjj+8aC1YN5y2HOKRY41eQxHLqFKHdBySSup0U9g1OlTuFis8i8s5I7OsASP7Wv8xqCg6PGSVo/pueJ1dQpVGIINmBU2B43Bt9k3q34XZ4Rco4C1rm5sFVdTz83j30HLdUbqngioMVAybChgQwuCCCDzBFiPWKa7K2c0UEcbNmMa5M3aq6ITfnlC3771MbqjdUDLdUGCnhio3dAzEVJuKdSAKCSQANSSbADtJ5VF4bpBFM+WHr9+ZUGnHKG6zeIFu+gdiKjdU7WPTspdzQNN1Sbqnu6pN1QMxDRuaebql3VAy3Jop5u6Wgd7ujd04yUy2vtJMPC0shsq+0nkB4mgr/S7bZjAgiNppQdR9hNAW8Tew8ahcFhFjURpoANSOXcO/8AzqK2XI8skk8hvJK1+5UHmgdwHxqeusa/m5J/qaD2AqDSwUey1V/buwxiFJKiw1HJjzv3fiam44i3WfTsXs7z2mvc8thbUk8FH49woMywezc0xhMlixRY2YAg3cZlJ45gLa8wCKusfRrGJPu45cq+fvAWW2Yxg2A49bl3mo7b+w79YkA30sCArcerz86xv41onQ7a/wBLwqSNberZJRp56kZvbYGgNldE44o1WRnnYc5mLC976ITlGuvA+NTW7pxkoyUDbd0bunOSjJQN93SGOnOSm20cYsMbSPeyi9hx4209tAGOq9tjpAROuFw9t6bF3ZcyxKdR1bjM5GoFxYWJ4gU8x/SiNIgwKqXZkQy9ROrxc63K2sRbU3A0vUVspYTIHWKaUStdsYyhEZm4FRocvBQQLDSgmm6LRuuWZ5Zb8Q0hVb/wR5VHsqv9IdixRSxpGWBbMzZzvVWNVP3wSLsQLjsq7s4Vb8gKpO0do5s7ToMjXysLdaPL5nPUEKbaak9lBBYvpbLh3ssuYLfqMM47QCWJI4cb6dnIX/YmOGJw8UwFt4oa3YeDD1EEeqsX2ps6QnPM2jDMHAJzBgL8bL5371tdKtHky6XJG4wRViHa8bXFgSLspF9LkE+2g03d0COnGWjJQcN3Ru6cZKMlA33dJTnJRQe6oXlcnIw8CA6PN1h22jcj42PqFX2s58r5umFHbI/+EUEdsNgsQJ5+s9w8TUsiXOZuPIcbePfUTsFbhdNANB2acT31Ls99F49vIf59lAO54Lx5k8B49/dSxRAd99STxJ/PIV6VABb4/OuNy/DROZ5nuHYO+g47Tj3iELy58dexe/vqN6CY/wCi47dtomJ6vcJh5nrIFu81NTOqLrwtYDt7h31VOkOEYZZAcpBBW3FWU9U+IIFBtYoNRnRrba4vDRzKR1lGYA3s/wBoeo1KUBRRRQBqtbXmkxUbLEUihBF8RJ1icra7qPgRcWzMQOwEa1P4yMtG6qbMVYA9hIIB9tUfF7SxOHwyrPg42jjUAlpky6WAyi5zXPAacPYFb6Q9GDLhIZo5HlKOoKlyyKMihsq65SbWJGo0sKvHR93mhXJM6lQAY5YY2K9g0C5h3g61A9G1RsQoEBhgxUOiggoZI2LBhqbHKT2XtV6wEFlAKhSptoNON9O7Wgi9tYbEGJwxhdQA1/rIT1SG1tnHKs86QbflmkVFSwYCwVwQLhcxDECzciWHZfv2GWEMpVgCpFiCLgjsI51QukPRtZRJDhIkVnyqWuVCLmzE89NPNA1vQUHaWy5UheUOJFVgCkbG6NxUNdQSCNc1zftPGpHyQGJcYVmF5mUmKxzKp1Lg9jW4cedL0ojTCRNhxKHdwiy63yLGWIvxOZixsvEAd9hN+R/ouMpxsikEsVhB06nBn7ybkDwNBqFerUUUBRRRQFFFFAVm3lfOuEHfKfhHWk1m3lf87CW4/XAeJ3Q+HH1UDbYo+rFuJHs7fjUoqhR2VH7DQCIG44eGg4U9HWsSOry7+891AEZ/4f8AF/lXqWYKPwA4k91LI9uA15D88q5NIqXZ2HDUnQW7u61BxkUi7P51j4KOwfP/AEqq7e2hvgUQkKASSPtWOoU0/wBs7U3wKpoh5ji1+w/d/GonCRF/OFjERfsKkWNv5SfZQXTyOY0CKaAaBW3qD9x9PxT+9WjVjPRbaqYTaEefqoyyRFuQBKMhI7Lr6r3rZI3BAINwRcEagig9UUUlqAqieUXZkqlMWp3kUKneQsRlA5yIDpmtp26C19RV8FRnSLZZxEDRqQGJQgsLrdJFcZgOI6tBSej3TCFTEjMoQuMgk6kqM1xaxHW42uL8a0ZHBF6zfpPsibDxK0zJPGzBHAQxhARobA2IuAL8eFNj0oCTiPDyOy5QWJN1BbgB6taC/wC29sLChudTwA4+ysz2liZWdgsjKSvBXYXZiMo6upY66V52vjZC4UZpJpNFjU5nbvsPNHedK64/bMOxIBJPabaEq3K36qX4KPugDTtOtBH7A6BlMZB+kWQLMzBIc3XZspYB+4kaqDxsK2qGIKAFAAGgAFgANAAK+PtpdNMTiMYuLlkJlRw6clTK2ZVQclBFfU/Q3pfDtHDLNCwvYCRL9aN7C6sPwPMUE9RRRQFFFFAUUUUBWbeVzz8H4zD4R1pNZv5YV/6mf35F9ZRT+C0DfZJzIBfqjl29g8Kk2NuHE8B8+wVAbCxQEd+d7KPAcf8AOl2n0hWJWNxexzNy8AP6UD/aO0kgVmZuAuT293+VVqNGxZeSd9xGqsY0YazOADk10AsRfnqKq+L2m+IlUkEoGGVTqCbgA6cTr4C1XOWZmRBOzxugMmFXdhhIzS3N8oJIzWtcgmg5ybIsIZIhGqzSbo4aLMch+8AWYi/Md9O8QUADoRZbg+vQhu9SPVSTqWmLuV3+JcxtGUMRhY5VSU3JI0APKmG2Gjjwp3akPdY+JKPIgO8Yi981yG4a2oJbYeEjLT79Dfd51bIxKKq3XrXspOh4XN+PKr50a21DKiLHcGzaEaZla0gVuDWZtbfeHhVbQyR4MLh4w3UvKG4mIhwqi/PKBx5Ux6CxtmiNhl3mSMsxd1iyySsq8hci7HidOyg06lFIKWgKQUtFBymhDCzAEdhFx7DWKdPdp4ZdpLFHGEjiIXEMhKl2dRyBsMgKk6XJNuVab076UjA4RpRYyMckangXPM9ygFj4W51nvkr6JJiGmxmLXeAOcm8PVL+dLKw4HU210GtBYukG0sJsXCPJEiiRuoG1Z5JLXC5muTYa9g0v2V837Y2xJiZWllYszEnU34m9WPyo9Mvp+Mbdn/d4fq4V4DKOL+LEX8LVTaAqc6H9K5dn4lJomIAIEijg8d+srDnpw7DUHSig+2sFilkjWRDdXUMp7VYAg+w13qleR3bQxOycP96Fdyw7DHovtTKfXV1oCiiigKKKKArPvLI1sLCbaicW8DE4NaDWe+WZ7YSE/wDGA9qNQZ2u1BHGL310AGpJudF+FQk+JaeU7zRUNglwfVpoT86nujmCuk+JlH7JGyA6hTl09YJHrIqFjQ6lb62vbQA93hceyg9ZgpjJ0bMpsOAAZSBblwH9avKoyraWMvI4ZMK28/ZZJGXOFvoMzLp+7wqjxwLlu3nE24252I8OPsrQ3wqRzY1UActIwkJQt9HQydVlI4dU30PKg4zFgzicyksVixrkI6qudCpQqCQLWB01IplGiFowVyqrNYlGFw2RRI2liWRGNwPt608xjIJCA2+jF3dkd4/pAspCDjcoSb60xbYE86MUJkaEqLRyKzZQgZRbNqoDBf5SNeQWvaWKnEzQi8QkJEaowJZQgBllINwLDRBa1hx40dAAS8Vx1dy8gF+DM6pc/wAoIH81QHRzpdGsMo+iZZCrx7+Fcxb6tmGYM1wOrrYnzeFXHojGo+jZbEHDOAw4EJJFb4saC3CloFFAUhNFcMdihHG7twRWY+Cgk/hQYp5XdvmbHboHqYZQtuW8YBm9dio9VeOmnTePB7JjwGGN5ZYwruvmqG60tjzLFiNNNTrpUbhNmq7meUZpJGaRrk2uxJvbhppWe9Ktob3EueS9UeAoIeiiigKKKKDXf+jx0k3eKlwjHqzrnT/zI+IHihP9gV9C18ZdF9snCYuDEA/spFY25qCMw9akivsjDYgOqupurAMpHMEXB9lB1ooooCiiigKonldivhIe7EJ/gk+VXuqH5XG/3fD9hxAv4bmX50FBxalNnyKG1lcLY/xsSR6l+FRMUDKutgLaADXXl46/j2U92tKVwaA3JQ5sxuReRnUAHmbIxtyzWpnhMVcA3GgCgcrkcfUB8aDimCkJOgABtp5vA9/ADSr1PiybuGYCWKF5QoJbEAqitGlhxBvz+2KqYw5ya31OY87g2sfDS9T2xcaFwuYygSIDuAWPVZJXZgUykOeopte3Cg7rH9ZeDRvrJIEMmuHjVjvUcEkKzItuZphHsOf9rho5TFa6MD9cLX1KqcwNyO7jXN9toxYkON4waQtkOee7ODrYpGSSMo+8edqncFtPG4Yl2BVXZjogfDgFySBbzRmDag0HToGs0rOAFzRvnO+DDMMjxjhr5zNc25Ve9nbNdZsxVERUZQqMzXZ3Du1iosOqPaaquxumTTYuBXRACGUupI1fguU30zIp48a0IUC0UlLQIarHlIxBXZ04BsZAsY/ndVPwJqzmqX5U5LYeBRxedf7scjf0oMx2pit1h5G+6pI/AfGshZr1o/T2fLhQv32A9Q1/pWb0BRRRQFFFAoFAr7H6GYd49n4RJBZ1ghVgeIIjUEGsX8jXksGI3eOxP7JWJiit+0ZDbO/7oYGw5lezj9ArQLRRRQFFFFAVnXlkJ3OGIBIWfM1hfQIR/X41otQXSTZ5maJOAOe5te18q315jNf1UGMdJMVmwiop1DR3vppkZgfa3xFNNtYE4aV4WdWKhGLIeqbxBgAO0ZiPjVg6b9GI4IwIVZjv5GYXLNlVEQWHIaE/zVw2Z0Z+lYKYqmaUSqkVhYC0bSOB3arfmctBEYLbbKhN75jlAIUgCxtpxJ6x9vhXmOQqQVuMvVS+trg3IB4k3JJ7D4Vdej/k8hfFTRupMMUMQ1brGZ1GZhY3CgK2n7wqIwXk5ndJGJs0cgVUOUZkt1nGvEm9gSNASeVBWcbICAFNrOD6yRx9p9R76ufR3GY0OuGSSRDlZfrBmQFQxXNoTbqMCuvBuyqvsfY7tjYYWVl+sRif3VYuSvLWx/Og2LFbS3MqRoq7yZVtddA7uwzORraxbQcyeF6Ctb6BcXFFiINziTIjLJhydzIRINMvLgdQO3WtPFVjZ3RuORmknG9kWYsHYAWKMuUADQAFeHee2rMKBaKKDQFZv5VtofW4WIXJUSzEKLkALlDEdgXeE/w1o1Q8fRuP6VLimu7yIsQvqqRAC6qP3mzEnvtQfOnlE1iiP759uU/KqFVy8qGCmgxrYeUWWPWMjzXRj1X8bWU96mqbQFFFFAUCilAoPqryOYjPsfCH7qun9mZx8qu9Zb/0esUx2Y6MCAk75SQbFWVWOU8+tmrUqAooooCiiigp58q2A9I/uX+VeT5VNn+kf3MnyrEqbT4m1Bs0fTnZgmaUvIzMSdYnIF1VbAW7F+JqV2Hj4ZwJcOAI97IVATJ5kCo3Vtp1vxr5/O0LAnsBPsFbtsHBy4aDCRRxls0S5yLWRmYSSMwJF9SB/pQKvTfB4N5YZXZZFc5gI3I4ADUDsFSmzNuxYizoxySXKEgpmsFjtY63zFvZVY6b+S5sVI+IglyyNqUcAoSBbQg6cKsWzMTh8LhYkc5Nyqp11s2a2pXtJNzQQw6Q4fNDgwSMTHNGDdCAckl2Oe1j1L8+ddcdtGEY7dPfftJht11b2VbFrNwHFr+FdpNn4TFYhMRGQmJTUZlKlwBbrIbZtDxU00xnR2YbVixbR3iVDmyEuRIAQpVbA24dtA7TyhYTDPLDM7CRZZbgRuRrISNQPukV0/WvgPSP7p/lVQ6e9AXnmM+GkXM9rxShorkaXV20100Nqpo6EbRDW+iSnjqMpGnaQ1h66DYv1rYD0j+5k+VH61sB6R/dP8qwFto2NjxGh8RXtcaKDev1q4D0j+6f5Uv61cB6R/cv8qwb6YK8naIoNC8p+PwG1MOBE5GIjJMTNGygg+dGzHQA8r8DWEyxFSQwIIJBB4gjiDV0OL6jPY5Etma11W5sL9lzwqtbbxiSvnUnMfOuLA2FgePG1BG0UUUBV+8kEuDTESyY5FdFjAQNFvQHLjW1iL2B9tUGrP0dskVzYFjx524AUH0RH5UdnqAFdgBoAIXAHqtXv9auA9I/un+VYXvTyF9CfZXoTjt+dBuY8qmA9I+n/Cf5Un61cB6R/dP8qw4ODwN693oNu/WrgPSP7p/lS1h96WgQ00xWHvTuigijhT+eHr7q0w+WuZUUJhI84UAs0zstwOShBp3Xqj5aS1BbI/LPjw12hwzDsCSLb+bOafSeWyZkIODiue2Z7dh0Cd/bVFCUuWglNr9O8TMipHHHh7NmLQhizWBsCZCQBry1Nc28ou0ypU4t7G+u7iDa8bME0qPMYoMYoOGK25i5EyPicQyH7LTSFfYTUbvJFFkd1B4hXZQe24B19dS+7HZSGEdlBALAadJAbVKiEdlLuh2UEO8Zps6GrAYR2V5+ijsoK6IWs6hnCyWzKCQGsbjMOdjSNgBuSohO9z3Em8uN3a2XIR263qxjCr2V7EQoKaNiy/c9pA/rS/oSX7vxFXLIKTJQVP8AQD9q+u4/pUrBhLADkLVL7oUCMUHiCEAV63C9gr2BS0AFA4UXpBSigKKKKDS/0LB6CL3afKkGxYPQRe7T5UUUANiwegi92nypf0LB6CL3afKiigP0LB6CL3afKj9Cwegi92nypKKBf0LBb9hF7tPlR+hYPQRe7T5UlFAv6Fg9BF7tPlR+hYPQRe7T5UUUCHYsHoIvdp8qBsWD0EXu0+VFFAv6Fg9BF7tPlR+hYPQRe7T5UUUHgbFg9BF7tPlXo7Fg9BF7tPlRRQKNiwegi92nyo/QsHoIvdp8qKKBP0LBf9hF7tPlS/oWD0EXu0+VFFAjbFg9BF7tPlQmxYPQRe7T5UUUC/oWD0EXu0+VB2LB6CL3afKkooBdiwW/YRe7T5UUUUH/2Q=="/>
          <p:cNvSpPr>
            <a:spLocks noChangeAspect="1" noChangeArrowheads="1"/>
          </p:cNvSpPr>
          <p:nvPr/>
        </p:nvSpPr>
        <p:spPr bwMode="auto">
          <a:xfrm>
            <a:off x="0" y="-1173163"/>
            <a:ext cx="18669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0275"/>
            <a:ext cx="2088232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26" y="4509121"/>
            <a:ext cx="2343150" cy="21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2921"/>
            <a:ext cx="2378402" cy="217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20888"/>
            <a:ext cx="2118914" cy="198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29" y="260618"/>
            <a:ext cx="2144223" cy="20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6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48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98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5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La sociedad hoy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403273"/>
            <a:ext cx="381000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 lang="es-ES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Repudia más el fracaso que la </a:t>
            </a: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rgbClr val="FC7500"/>
                </a:solidFill>
              </a:rPr>
              <a:t>INJUSTICIA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0"/>
            <a:ext cx="52120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¡BASTA YA!!!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04050" cy="411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4101582"/>
            <a:ext cx="4992866" cy="292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SERUUEhQUFRUUFxQUFxQVFBQUFRQUFBQVFxQXFBQXHCYeGBojGRQUHy8gIycpLCwsFR4xNTAqNSYrLCkBCQoKDgwOGg8PGikfHBwsLCwpLCkpLCkpKSkpKSkpKSkpKSksKSkpKSwpLCwpKSwpLCkpKSksKSwsLCkpLCkpLP/AABEIALQBGAMBIgACEQEDEQH/xAAbAAACAwEBAQAAAAAAAAAAAAADBAACBQEGB//EADgQAAICAQIEBAQFAwEJAAAAAAECAAMRBCESMUFRBQYTYSJxgbEUMpGh0Qfw8UIVIyUzU4KTosH/xAAaAQADAQEBAQAAAAAAAAAAAAACAwQBBQAG/8QAJhEAAwACAgICAgIDAQAAAAAAAAECAxESIQQxQVETYSLRFCOBBf/aAAwDAQACEQMRAD8A+QqJcLOrLLOukQNnMTsIBLCHoDZVYQLKgQiiGhbZ1TCLtOKsOlWYxITVIqa8y1QzsYWtMwnoYhpCXfwDrrjFdUutcKohpE92drr3jFazta7QqrGpElUc4NoJljYTnKNVC1sUqA1pIyw6JLGubo877FXWUWuM2LKrXvBaDV9FfR2grEjjLBMs80ZNGfZXFrK5p2JFXSKpFUWZzJB2jAxH2ri5qyYtyVzYsK5Vh0jLpAmvEHQ1VsA0owhWWDaLaHJgSsGVhmE4yj5RbQ1MBwzmIbhlWEFoNMAyyQhE5BaDTCKITEoohljUhNMqBCKJ30u0siQ0hTo7wZkVYWtYf8PD4inegdSxhVlK64zUvSGhF0UWvrGBXkQiJgwgSNSJasEiworl/Th1r2hpCKsrSsZCTldcZWmMSJqo4lcoax1jtVEDqqNwB7n+JjekDH8q0LKw/ftiFCA8o5p/D1KjOYPVUlCO3fvFLI/korGtdCTIJBVGWT7y6afePJXWuhRq4Jq5oW1YixSZo2aELlirJkzQtrgjXAaKYsRcQfp4Eb4JRkgaKFZnsuTvKukdeuL21xbRRNiNiQDLHHWUNMW1sqmxXglGWMukC6wGkNmtgDOFYUJKsMQGhiYErOSziSCNTLrLhZ0VwiL3hpCHSLUnEcrqDfOBSsQyV4jUia3sr6JEapSErYHnC/hu0ao0TXk+GVFEIul6jlLViaOmqysG1p7Bi9rTF3Xf6CRUzGNSm4OOk4iR0dySZXqmUVIalJYVwy09YxIlqiV1RtKp2qvMeqpmimwVNEXsqy5mxWm0T9GKyMbh+WA0+kJJGTtiW1uk4UG5JzD11HiyDJqwWxmI2V7M/T15/v3ja0by2kT4sdOce9LbMpitohyrVGRqaos1M1LK4u+njBezKsrgLkmnZXiJmuYxs0JFMCDKY2PXnG2EEy7gmLp6RTie3oX1aYJwPlEra8fWaWock5ztB20DaITb6LupWzN/D5lLl6CP2bRc0kw3Jk38szSs6aMc4+awv8xO3JMW1opm9idze0AY29UAy84qkVS0AYTssUnIvTHJjVbd4yiAxVYxWsaiSwy6fHKFScpsI5iNKQ0ekiSqa9glSOV2Y5iDXT45bw6RiRPdJhlqB3+0vVlTtmDrX/EcqAaFxTJnbkeorDrv9R7wTaAg/Dv7dZ2utqiGx8JmppSHBI5colNy+hlapbZlrUe0YSmaf4cciIWrQgc4z8pM8X0xCivB9poLTCpowCI/Vp8DB6QXmSMWBsx7L8HA36ZneGP6nQDOQJF0BwMya732UxjUrRnlIwPDiw7bbR6vQgDlz6w/BjH6QeQXEwhpyh4sbcv8xmvUA7YwY8KMNvybn84S3RgbiEsjQFQq9mKa95PQ9prLpxBW1joOco/MI/B+zA1OmzFmoz8po62o/viSvT5GPae/KxixSjEsUCLfhyx2mqNJ0PQyXVhdh9Zm3bG7nGtmS2lxz3+0C/tHbEycCCsqC845QkhP5XT7ETT3/aBtsHKMufoICxBMHS/sQdM85RgBGTSSZw0gc94torVoz3rzKHTgRu20dIndmKpIphtgnAE5OkTkWyhFlph6lMOg9owlIjlBLeX7B1CMpXOjTS61mNUklXv0EqJEaXB9v77QNYjCLGIkthBTLhJasY/WMpg8xC0IdDNV3FXhhNDRabgXbcHeZQpxyJjul1BETWN+xqyrWjVVQ0PTVtvKaYAjORn7xypREN6DT2VFUKq7H2+0t6RjGlqJUH2iKsbMvYKurOPlGKaJeivp22+kfq0+8mrKVLExIaKUbTza9CAfTRay6GV47Mm7RcW31z7yprz9psrRsTiLnTbw5ypi7wtIxbKsMB8/2ij2Zc+w2mz4hTjh+eJl0UfGfriOm9sTUaQpqdPsPqT+kotOAMdRNPUV4H0iYGFGN5SqEGYaMNmJ67T5O3L/AOzZurHXb2mT4jfnZeUfiT2KyUuJnWuq7DnEnGd456JnGqAlDWxCejPNMG1QHOOWttFWrmdDprYra/aK2Vnr+kcsWLMIukVQxR1xFLTNFqCYJ9L3inJXFpGWyGSPNWJIviUrKErjNZiqjPKMVqe8ciSx2sxmsAxOnMbqjkQ2tDC0Dl8pcaacTMOhIhEzbL1VmGFIlq2zGEUGaL2CrpPSPU155idSo52j9Cd4DegWUpq4eUfoXPKVroHSO6XTYk2S1oZCeyGtjy5TW8M0/wAOO0vRp9oTS/Cw98icfNke+j6HxcPKewSU4b6xg3Kgyxx+5PyA3MraMEntvkzC8S8y16dWZ7gjnIA4eJtu2O/PfvIcmfh1pt/SO1h8Tl36NzVeJFRlKbHOM8gm3uWO0wK/OZfki4zg4YkjfB323+eJ5TUeeWu+CvdmJ3JUZwD0OBy2xnJx3xAeD125N/DwWDDKAvELOIfDxjlkbEHnjbB2wOPJkct1HH6La8PFLSdcv0v7Poa+Z6wcWj09+EEnAJxnbIwfoTNGu9HPwkEjGR1APccxPi/j/mPUcZRnCFlHEEQowVtwCTuNt9sbHrMzQeM2U2B63cHO5z7k8/f+Z0sOB5Map9M5XkxEXxXaR961Wl4l+W8ym0eCT7xnwXxk2Ba7sC1kDqRsLEI2ZR0PcRy+n+/cRPJy9MlrAmtoxtfR8LH2iCphc+09Dq6MrMbW1HAAl+GuRx888UzD1SlojbUBNp9PFL6BOpL+jlGG4PIbQRp7zTev2i7VRhuzOtX2izVZmnaoizWTwaYg9A6wTVge8as74i9pgj5YvZFLDD2tFXY9oFFeNAXknHBPOSKKkFWswqVmBSw9YwjQ0JrYxUpjNTRZLI3U28YiSw6GMIIOphGUxDRLQap8dOUcotEWQRuqueFse0+I4iRKmqOUqYqjEOadJsaOv2mZp5taMbTm56Oh487Y9VVE/Fblppe1uSb/AMD6naaNU8d/UnXELVSuCbGLYbHD8I24s7YBJO+3wjM58zztI+kx6xxs8tr/ADVqNSfT4mSs7lal4rSM8zywCD36fKEfyvSrKlq2Kzgu9toLioJv6aqp+J/y5PL4tsgieWtpPrA8ZfOGLqWw1m7AI4zxHIG+cZ3zjBnqPBPH7mr1CanVbUFOFlfLsyuwdVYYLbkfFvgb4MrzKYXKNI9h5W+L2xnwXyqv4qyq1aytaM1NnAEFjsofNig7gBjkbY25ZEL5mrsp0jOXBa7hXiROFVfqWI2HED1zyPOek8FpW+uwM7ca/CXJcDdQGxxbYwMYB5E8p5Dzh55AZ6q1W5AeHDDKlVf4gR13UgNtgd5FDrLk+9FtJY40YR8r4NbWMzBh6r28aCv03xwOGswQwYMGVhnb3Gb+CL4Y1pruNyoUK+pYyleIYw1ZrAKHPcMMbdYr4iKdQiBWCWl7CRhlorTgUqEAGyk826H2GR55gV+WfbfHPE6Ebpe2R0tHpFusp9Oyu0mut3CNuQhViQnHjmR8QAGNx3M+ueBeMLqtOloxkjDDs42YfY/WfFfL+uVLUVivpO6+rxqCgGQDjIyMAtuN957v+nutRNRqNPW3FV/zKz7A4P7MB/25g+TO538oDE/5afyfQHq2mTrKgDNtxtM3WJJ8FaZB5sfRgahIpZVNDUYmfc57TsQzgWuxS+vHWZ9ygR28H3+0Rtq5ylCxS4jeKOY69cXZYYaE3PzitpjtyiK24gjoErTFXMdssEXd4tlkMUdPnJCPZici+ilNhFAh61HaLrZDBoxITWxhBGUEUVoeuzeGiW0x+qMoBM+t/eNpYBDRNSH6jHKfmJlLd2jVVs8xWmbNI949SQOsw6bcR+qyJqdnl0bumx3m1pRtPOaQzf0TbTl+QtHS8V9mok+Xf1Yv4dVVnkKht0OXcHbrsJ9QrM8X/UDy+L7dOzK5BPpngxxYLAj7mSYGpybZ9DfeM8J4x5h9deG57kCVVJXVXWuWPAA3qOcHhOM43zxDbaC8Iv0QRFQ3LqHIUluD0VJ2GSeS/Fg7dI1T4edNrnrcadlqO41DKtbjhDAcTcnIIx2323ifm/U0ZVqNMlQbfJLMS2PiXIbhIyenPhyCQZRlmaXBemHgusdK/lHodb4bqGpsqstKEAvjh4zZsQVDg7jl3A9gRnwF7bZ2HJcDbYDY+/Ln3n0fyz5peugJfpg1AADNV8LYcnf08nKjupXbpPT6TyT4bqahbXWHrcAqQ7gADYhdwQMjcHtIfGn/ABW1XZ0PKzPymqno+EO+T8uWIxpaA5K8QVsfDxH875A4eLkuQScnbael89eT10liitg/GQoQIykZGw3JyTnoem+Jn2eWGWl7H4ayqcQVmwxYMQycPDzPC22eazoK1raIWm/Zl3acocNkblTkYIYfmBB6ieu/pU3/ABAAbjgt59gNszBu0bWaX1j+alkrY8y9dqlqT7lQrL8uDtPVf0f0BbVPZ0Ssj6uQB+waHkveJiktUj604mdrEmjaZmax9pDi9knma0ZGpriFyRjVWmZtt87OKWfN5H2DuBiN+YS7Ue8Tuu95WkKB3DEVZZdrM9YC1toQaA3LFLFh3eLWNiYPhAHSAsr94dmgS0W0VTsXauSddhJFtIpWxeu0nlGEBM5WAIwloEJL9g3X0iJSYwlJlF1EKG3ENJE1OhlKIwtXvAVEwimGTVsbQKIzQwmfxiGrflNFM01vEcq1A6CY6tvNDTL3/eCwDa02rPSbeg1Bnla/EFXYbmaej1TNuTiR5sex+K+LPY0WSviujNtRCnDrh0OAcOu684nob9pp12zjXLln0ni5lU6Z4PzZ4Kwd9TU3A1iVF2xxEWmyuvCE/k/05OMkE/KA0Pgv4xrdJqqyxQMRqAoqZWHDwhgAAxyWIbGcHG4JM9L5k8FZwXr4WyrI9TglHRsE7DcHIByOoitNOqtWqyn067K81sWJsV12yCdmZdgQTuDke5Le4+P6K5b5b7CeUvBatLUlbuPU1GWdHYN6uEwyhScHAxyzt35zQ8Xveqr09MaqTjCKy8I6HhQZC5xnYZM0V8O4ijWfmQ5AU/DnvuP7wO2YFvAldy1+LPiJrUg8FYxgYUk/Fjmeu+wzJW9vbLdPWkfGfMddmpvTi4bGUMCy1msspJZTYzAbnI7bEHePaTztXVpbaraTZZY/HwNlUBAQBXwQzLsSB+p3zPoHi/lHFTLTgBmDOGy5c5/M2QSSP9IGAvPczzfivlWrTBrnAssc7G8gnc7fCB+Y9/tLsfC+iLJVY+9CfinmXSPo+Gmr/eX8AesDgVDWuMrscAYGB2HTE9j5C8v/AIXSjIw9h427gY+EH6b/AFmF5T8lB7fxNqcK54krxsT0OOi/ee+eyZmaX+uf+gS+udewdzzG1+r5xvW6jAnn9Xr8fmGfeNwYm+zi+Zm29IDqdSJmXWA9Ya6wNup/mZuozOvE6OO+2QsP7MTuWRrIvZZmON0Vsr94B1P+IQt7wZYzwaFnrMUsBj1lkW9SC0PhsSdiIFrI8zj2gbFBgNFU19oRe4SS9tAzJFvZSnOheskxpBFEsEMlkxM20PVRlHiNTmNVxskdyNIT3hUg64faGiWgtKRqusDf7xMaiXFhMIU0xpr8cp1bS3WLYjNA9p4HQ9RVvtv7zY0JxzmbQe00NOTF36A2bmmvmlRrJ583Y2HOGq1WJzrw7K8fkOT06ajMX1GkOeKpzW3PYAo2efEv6bjBmbVq4dddJHgafR08fnaXY7/tO5AOKrj7shB/9TgyzeYR/wBG/wD8bfeIjxGGr1sW8H6K5/8ASfrZZvFr3GEoK+9jBR+nP9pSrwYEhrz6hG4XHwA98c2PzhPxwlG1s8opdJaMvzZfb7H3uil2pid2siN2pzGxgIc3mNhtVfMHxB+280HtyJm3vOlhnRycl8mY9qkHI/SBbWHrgx/ULnMyrxLELRbIMFbTBAkTo1PeaHoC6YgXzGHtBgmrnhkgHs7iAsIh7BtFHgD4QGyLOTDWWwDvFNlkIC9pklbTJA2UpIGgjFUXUiFS2Yj1rY6hjNbgTOW49IwhjFRLcDy3k/zLB+0URyf75xytMQ09k9ToPUud40h7QFcZT9oxEtBq6hDB+gi/qwtCEmEhLNDRoTNio4Ez9ImIezUdIulti9h2v3lq7IiX3+8Klu28xweNIajE4mq2JzE+M4lLbcCK/Gg+bHPxREZTV7TG48iGF+09WJHlbND8ZnlLvquRmT6m0uHBX5THiRv5GaTXxR7d8wXq7QVls2Y0C6bGVfeV1CZEUFnPEMloIh8dA7MzVMRE33mlra8/OZNhj16CQJqiP4grFz7Rk2Axa1e8EahSyDF3QQ9sTtXfIg7KJSZc3wNognt7wTnHLeByKJgrYItaOcJ6+YJ2i20VRLQu/wB5J2we8kWypPoEDCVjeSSYeYTjh9OdpJISEX6HkOOUcoG07JKJIMnoaqG2ZFc5nJIwk+QyGaOmXH7ySQkKs0C2BtKBtiZ2SaKOqd4dTvJJAZ4JbA6s7D6SSQUeBFsD9Iz/ABJJCZ4BY20Jpj8M7JMZgWuDxOyTDRbO8tnB27SSQzxLTkTM1o3kkhfB6fYiTKh87SSQClArVid5wdpJIDG4xS8bCJWsRJJE0X4geYszbySQSuCjPJJJAHJH/9k="/>
          <p:cNvSpPr>
            <a:spLocks noGrp="1" noChangeAspect="1" noChangeArrowheads="1"/>
          </p:cNvSpPr>
          <p:nvPr>
            <p:ph type="pic" sz="quarter" idx="2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86" y="4437112"/>
            <a:ext cx="2667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http://t0.gstatic.com/images?q=tbn:ANd9GcQTZ5pGG1KBX34B8ZuMe9plS3EqRTFSfLIIDiESEdP3oLNHgO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86" y="11663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98" y="24208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31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/>
      </p:pic>
      <p:sp>
        <p:nvSpPr>
          <p:cNvPr id="3" name="2 Marcador de texto"/>
          <p:cNvSpPr>
            <a:spLocks noGrp="1"/>
          </p:cNvSpPr>
          <p:nvPr>
            <p:ph type="body" sz="quarter" idx="14"/>
          </p:nvPr>
        </p:nvSpPr>
        <p:spPr>
          <a:xfrm>
            <a:off x="4211960" y="5229200"/>
            <a:ext cx="4914623" cy="50504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El consentido de Jesús es PEPIN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r="21029"/>
          <a:stretch>
            <a:fillRect/>
          </a:stretch>
        </p:blipFill>
        <p:spPr/>
      </p:pic>
      <p:pic>
        <p:nvPicPr>
          <p:cNvPr id="9" name="8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r="24028"/>
          <a:stretch>
            <a:fillRect/>
          </a:stretch>
        </p:blipFill>
        <p:spPr/>
      </p:pic>
      <p:pic>
        <p:nvPicPr>
          <p:cNvPr id="10" name="9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r="23455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POBRES</a:t>
            </a:r>
            <a:endParaRPr lang="es-MX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MX" sz="2800" dirty="0" smtClean="0"/>
              <a:t>ENFERMOS</a:t>
            </a:r>
            <a:endParaRPr lang="es-MX" sz="2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8"/>
          </p:nvPr>
        </p:nvSpPr>
        <p:spPr>
          <a:xfrm>
            <a:off x="6172200" y="4437112"/>
            <a:ext cx="2743200" cy="1430288"/>
          </a:xfrm>
        </p:spPr>
        <p:txBody>
          <a:bodyPr/>
          <a:lstStyle/>
          <a:p>
            <a:r>
              <a:rPr lang="es-MX" sz="2800" dirty="0" smtClean="0"/>
              <a:t>PECADORES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276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/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3200" dirty="0" smtClean="0"/>
              <a:t>IGNORANTES</a:t>
            </a:r>
            <a:endParaRPr lang="es-MX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MX" sz="5400" dirty="0" smtClean="0"/>
              <a:t>NIÑOS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911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Los pobres son pobres porque quieren…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433564" cy="417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PIENSA… ¿Es verdad… o mentira?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58" y="89924"/>
            <a:ext cx="3392806" cy="3067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36" y="3231191"/>
            <a:ext cx="3569171" cy="24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ulsac.edu.mx/imagenes/humanidades/cristian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46" y="2253315"/>
            <a:ext cx="2036331" cy="3650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_-YHF6Q0vXTw/TJtY7LcHgoI/AAAAAAAACwI/zPaLx8KLLKY/s400/iglesia-polit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2" y="184203"/>
            <a:ext cx="2168862" cy="3099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4150" y="5862339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Eso de </a:t>
            </a:r>
            <a:r>
              <a:rPr lang="es-ES" sz="3200" b="1" dirty="0" smtClean="0">
                <a:solidFill>
                  <a:srgbClr val="FC7500"/>
                </a:solidFill>
              </a:rPr>
              <a:t>AMAR AL PRÓJIMO </a:t>
            </a:r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 dije en serio</a:t>
            </a:r>
          </a:p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       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itchFamily="82" charset="0"/>
              </a:rPr>
              <a:t>Dios.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56650"/>
            <a:ext cx="7439025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  </a:t>
            </a:r>
            <a:r>
              <a:rPr lang="es-ES" b="1" dirty="0" smtClean="0">
                <a:solidFill>
                  <a:schemeClr val="bg1"/>
                </a:solidFill>
              </a:rPr>
              <a:t>¿Es verdad?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205" y="2037774"/>
            <a:ext cx="7443216" cy="38404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   </a:t>
            </a:r>
            <a:r>
              <a:rPr lang="es-ES" b="1" dirty="0" smtClean="0">
                <a:solidFill>
                  <a:schemeClr val="bg1"/>
                </a:solidFill>
              </a:rPr>
              <a:t>o mentira…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2" y="4492135"/>
            <a:ext cx="1993392" cy="73866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La Iglesia no debe de opinar en cuestiones económicas…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6297" y="4503335"/>
            <a:ext cx="1993392" cy="95410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La mayoría de los empresarios no tienen conciencia del bien común…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507" y="3339899"/>
            <a:ext cx="1993392" cy="738664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La globalización en sí misma no es moralmente mala…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143000" y="5112603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2400" b="1" dirty="0" smtClean="0">
                <a:solidFill>
                  <a:srgbClr val="FC7500"/>
                </a:solidFill>
              </a:rPr>
              <a:t>La Iglesia </a:t>
            </a:r>
            <a:r>
              <a:rPr lang="es-ES" sz="2400" dirty="0" smtClean="0"/>
              <a:t>siempre ha guardado silencio frente a la explotación de los pobres.</a:t>
            </a:r>
            <a:endParaRPr lang="es-E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</a:rPr>
              <a:t>¿Es verdad… o es mentira?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ilitante.org/files/boliv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62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6" y="1916832"/>
            <a:ext cx="3610719" cy="2971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4400" y="5486400"/>
            <a:ext cx="6781800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s-E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coexistencia de la </a:t>
            </a:r>
            <a:r>
              <a:rPr lang="es-ES" sz="3600" b="1" dirty="0" smtClean="0">
                <a:solidFill>
                  <a:srgbClr val="FC7500"/>
                </a:solidFill>
              </a:rPr>
              <a:t>Fe y la injusticia </a:t>
            </a:r>
            <a: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tienen sentido</a:t>
            </a:r>
            <a:endParaRPr lang="es-E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 descr="http://4.bp.blogspot.com/_2Eix3d43jk8/TOSEzB2txVI/AAAAAAAAAAU/8NMJ4CN-aWg/s1600/1171_entr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r="27610"/>
          <a:stretch/>
        </p:blipFill>
        <p:spPr bwMode="auto">
          <a:xfrm>
            <a:off x="5833655" y="692696"/>
            <a:ext cx="3043431" cy="4649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6" y="189335"/>
            <a:ext cx="2290532" cy="2519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5334000"/>
            <a:ext cx="678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C7500"/>
                </a:solidFill>
              </a:rPr>
              <a:t>La mano invisible del mercado </a:t>
            </a:r>
            <a:r>
              <a:rPr lang="es-ES" sz="3200" dirty="0" smtClean="0"/>
              <a:t>no basta para regular la economía</a:t>
            </a:r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http://2.bp.blogspot.com/-QPrUALyBeBk/TnYpFgnLRJI/AAAAAAAAAS0/U_McVacX12Q/s1600/2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" y="5791200"/>
            <a:ext cx="8153400" cy="91440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misión del Laico 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>
              <a:lnSpc>
                <a:spcPct val="70000"/>
              </a:lnSpc>
            </a:pPr>
            <a:r>
              <a:rPr lang="es-ES" sz="3700" dirty="0" smtClean="0">
                <a:solidFill>
                  <a:srgbClr val="FC7500"/>
                </a:solidFill>
              </a:rPr>
              <a:t>termina</a:t>
            </a:r>
            <a:r>
              <a:rPr lang="es-E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donde comienzan las leyes del mercado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El laico en el mundo</a:t>
            </a:r>
            <a:endParaRPr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     </a:t>
            </a:r>
            <a:r>
              <a:rPr lang="es-ES" sz="2400" dirty="0" smtClean="0">
                <a:solidFill>
                  <a:schemeClr val="bg1"/>
                </a:solidFill>
              </a:rPr>
              <a:t>¿Es verdad… o mentira?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1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6" y="1431713"/>
            <a:ext cx="34844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derecho.laguia2000.com/wp-content/uploads/2010/09/politica-y-economia-298x300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33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8198" name="Picture 6" descr="http://www.asteriaenred.org/wp-content/themes/ASTERIA/timthumb.php?src=http://www.asteriaenred.org/wp-content/uploads/2010/10/Mercadoinjusto.jpg&amp;h=195&amp;w=307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15889"/>
            <a:ext cx="2376264" cy="24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64232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7524328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 fontScale="92500"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     </a:t>
            </a:r>
            <a:r>
              <a:rPr lang="es-ES" sz="2400" dirty="0" smtClean="0">
                <a:solidFill>
                  <a:schemeClr val="bg1"/>
                </a:solidFill>
              </a:rPr>
              <a:t>El Fracaso del marxismo no avala  la bondad del capitalismo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1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44435"/>
            <a:ext cx="30575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24" y="3573016"/>
            <a:ext cx="1896676" cy="224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16" y="5466414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24" y="5475939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942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7533904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     </a:t>
            </a:r>
            <a:r>
              <a:rPr lang="es-ES" sz="2400" dirty="0" smtClean="0">
                <a:solidFill>
                  <a:schemeClr val="bg1"/>
                </a:solidFill>
              </a:rPr>
              <a:t>Los jóvenes no están en condiciones de incidir en el ámbito económico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58" y="1291425"/>
            <a:ext cx="6373458" cy="48591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Álbum de fotos urba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219</Words>
  <Application>Microsoft Office PowerPoint</Application>
  <PresentationFormat>Presentación en pantalla (4:3)</PresentationFormat>
  <Paragraphs>45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Álbum de fotos urbanas</vt:lpstr>
      <vt:lpstr>Presentación de PowerPoint</vt:lpstr>
      <vt:lpstr>Los pobres son pobres porque quieren…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2012-11-29T04:12:06Z</dcterms:created>
  <dcterms:modified xsi:type="dcterms:W3CDTF">2012-11-29T05:57:04Z</dcterms:modified>
</cp:coreProperties>
</file>